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6" r:id="rId5"/>
    <p:sldId id="265" r:id="rId6"/>
    <p:sldId id="266" r:id="rId7"/>
    <p:sldId id="268" r:id="rId8"/>
    <p:sldId id="267" r:id="rId9"/>
    <p:sldId id="270" r:id="rId10"/>
    <p:sldId id="271" r:id="rId11"/>
    <p:sldId id="273" r:id="rId12"/>
    <p:sldId id="274" r:id="rId13"/>
  </p:sldIdLst>
  <p:sldSz cx="12188825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8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706" autoAdjust="0"/>
  </p:normalViewPr>
  <p:slideViewPr>
    <p:cSldViewPr showGuides="1">
      <p:cViewPr varScale="1">
        <p:scale>
          <a:sx n="86" d="100"/>
          <a:sy n="86" d="100"/>
        </p:scale>
        <p:origin x="562" y="67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100" d="100"/>
          <a:sy n="100" d="100"/>
        </p:scale>
        <p:origin x="35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060F7B-9920-4F24-BE71-F0E4E3B7B934}" type="doc">
      <dgm:prSet loTypeId="urn:microsoft.com/office/officeart/2005/8/layout/radial6" loCatId="cycle" qsTypeId="urn:microsoft.com/office/officeart/2005/8/quickstyle/simple1" qsCatId="simple" csTypeId="urn:microsoft.com/office/officeart/2005/8/colors/accent1_1" csCatId="accent1" phldr="1"/>
      <dgm:spPr/>
      <dgm:t>
        <a:bodyPr rtlCol="0"/>
        <a:lstStyle/>
        <a:p>
          <a:pPr rtl="0"/>
          <a:endParaRPr lang="en-US"/>
        </a:p>
      </dgm:t>
    </dgm:pt>
    <dgm:pt modelId="{AA38CBC9-AC6B-457D-9F63-4D1AB8E7793E}">
      <dgm:prSet phldrT="[Text]" custT="1"/>
      <dgm:spPr/>
      <dgm:t>
        <a:bodyPr rtlCol="0"/>
        <a:lstStyle/>
        <a:p>
          <a:pPr rtl="0"/>
          <a:r>
            <a:rPr lang="zh-TW" altLang="en-US" sz="2900" b="0" dirty="0">
              <a:latin typeface="+mj-ea"/>
              <a:ea typeface="+mj-ea"/>
            </a:rPr>
            <a:t>執行秘書</a:t>
          </a:r>
          <a:endParaRPr lang="en-US" altLang="zh-TW" sz="2900" b="0" dirty="0">
            <a:latin typeface="+mj-ea"/>
            <a:ea typeface="+mj-ea"/>
          </a:endParaRPr>
        </a:p>
      </dgm:t>
      <dgm:extLst>
        <a:ext uri="{E40237B7-FDA0-4F09-8148-C483321AD2D9}">
          <dgm14:cNvPr xmlns:dgm14="http://schemas.microsoft.com/office/drawing/2010/diagram" id="0" name="" title="Group A"/>
        </a:ext>
      </dgm:extLst>
    </dgm:pt>
    <dgm:pt modelId="{02DFC051-974F-4AF1-85DB-FFF5F1CCD57A}" type="parTrans" cxnId="{F68BA8B4-E5E5-4A12-9338-5CF5693ADCA2}">
      <dgm:prSet/>
      <dgm:spPr/>
      <dgm:t>
        <a:bodyPr rtlCol="0"/>
        <a:lstStyle/>
        <a:p>
          <a:pPr rtl="0"/>
          <a:endParaRPr lang="en-US"/>
        </a:p>
      </dgm:t>
    </dgm:pt>
    <dgm:pt modelId="{7ACF197E-8A7D-4D14-A941-EE15BE87306C}" type="sibTrans" cxnId="{F68BA8B4-E5E5-4A12-9338-5CF5693ADCA2}">
      <dgm:prSet/>
      <dgm:spPr/>
      <dgm:t>
        <a:bodyPr rtlCol="0"/>
        <a:lstStyle/>
        <a:p>
          <a:pPr rtl="0"/>
          <a:endParaRPr lang="en-US"/>
        </a:p>
      </dgm:t>
    </dgm:pt>
    <dgm:pt modelId="{50789F86-D3CE-4C0B-B830-60161BD38E85}">
      <dgm:prSet phldrT="[Text]" custT="1"/>
      <dgm:spPr/>
      <dgm:t>
        <a:bodyPr rtlCol="0"/>
        <a:lstStyle/>
        <a:p>
          <a:pPr rtl="0"/>
          <a:r>
            <a:rPr lang="zh-TW" altLang="en-US" sz="2000" b="0" dirty="0">
              <a:latin typeface="+mj-ea"/>
              <a:ea typeface="+mj-ea"/>
            </a:rPr>
            <a:t>支援</a:t>
          </a:r>
          <a:endParaRPr lang="en-US" altLang="zh-TW" sz="2000" b="0" dirty="0">
            <a:latin typeface="+mj-ea"/>
            <a:ea typeface="+mj-ea"/>
          </a:endParaRPr>
        </a:p>
      </dgm:t>
      <dgm:extLst>
        <a:ext uri="{E40237B7-FDA0-4F09-8148-C483321AD2D9}">
          <dgm14:cNvPr xmlns:dgm14="http://schemas.microsoft.com/office/drawing/2010/diagram" id="0" name="" title="Task 1"/>
        </a:ext>
      </dgm:extLst>
    </dgm:pt>
    <dgm:pt modelId="{6D6B568F-9C4B-44DB-A886-035491FEC9C2}" type="parTrans" cxnId="{1593062C-A63F-4042-94C9-FF0880BD82E8}">
      <dgm:prSet/>
      <dgm:spPr/>
      <dgm:t>
        <a:bodyPr rtlCol="0"/>
        <a:lstStyle/>
        <a:p>
          <a:pPr rtl="0"/>
          <a:endParaRPr lang="en-US"/>
        </a:p>
      </dgm:t>
    </dgm:pt>
    <dgm:pt modelId="{775D1C29-7B88-46A3-9FAD-95EFDC006E81}" type="sibTrans" cxnId="{1593062C-A63F-4042-94C9-FF0880BD82E8}">
      <dgm:prSet/>
      <dgm:spPr/>
      <dgm:t>
        <a:bodyPr rtlCol="0"/>
        <a:lstStyle/>
        <a:p>
          <a:pPr rtl="0"/>
          <a:endParaRPr lang="en-US"/>
        </a:p>
      </dgm:t>
      <dgm:extLst>
        <a:ext uri="{E40237B7-FDA0-4F09-8148-C483321AD2D9}">
          <dgm14:cNvPr xmlns:dgm14="http://schemas.microsoft.com/office/drawing/2010/diagram" id="0" name="" title="Colored circle connected to tasks"/>
        </a:ext>
      </dgm:extLst>
    </dgm:pt>
    <dgm:pt modelId="{87E6D3C0-9C36-4C9B-9EE4-FCB2F172CF62}">
      <dgm:prSet phldrT="[Text]" custT="1"/>
      <dgm:spPr/>
      <dgm:t>
        <a:bodyPr rtlCol="0"/>
        <a:lstStyle/>
        <a:p>
          <a:pPr rtl="0"/>
          <a:r>
            <a:rPr lang="zh-TW" altLang="en-US" sz="2000" b="0" dirty="0">
              <a:latin typeface="+mj-ea"/>
              <a:ea typeface="+mj-ea"/>
            </a:rPr>
            <a:t>監督</a:t>
          </a:r>
          <a:endParaRPr lang="en-US" altLang="zh-TW" sz="2000" b="0" dirty="0">
            <a:latin typeface="+mj-ea"/>
            <a:ea typeface="+mj-ea"/>
          </a:endParaRPr>
        </a:p>
      </dgm:t>
      <dgm:extLst>
        <a:ext uri="{E40237B7-FDA0-4F09-8148-C483321AD2D9}">
          <dgm14:cNvPr xmlns:dgm14="http://schemas.microsoft.com/office/drawing/2010/diagram" id="0" name="" title="Task 2"/>
        </a:ext>
      </dgm:extLst>
    </dgm:pt>
    <dgm:pt modelId="{1916856A-C084-48E2-AF18-70269AD79DF2}" type="parTrans" cxnId="{EB3E6C57-F560-450F-B619-F6F67905927D}">
      <dgm:prSet/>
      <dgm:spPr/>
      <dgm:t>
        <a:bodyPr rtlCol="0"/>
        <a:lstStyle/>
        <a:p>
          <a:pPr rtl="0"/>
          <a:endParaRPr lang="en-US"/>
        </a:p>
      </dgm:t>
    </dgm:pt>
    <dgm:pt modelId="{5C1F42F6-070E-4EBA-8EBC-C32D27C49363}" type="sibTrans" cxnId="{EB3E6C57-F560-450F-B619-F6F67905927D}">
      <dgm:prSet/>
      <dgm:spPr/>
      <dgm:t>
        <a:bodyPr rtlCol="0"/>
        <a:lstStyle/>
        <a:p>
          <a:pPr rtl="0"/>
          <a:endParaRPr lang="en-US"/>
        </a:p>
      </dgm:t>
      <dgm:extLst>
        <a:ext uri="{E40237B7-FDA0-4F09-8148-C483321AD2D9}">
          <dgm14:cNvPr xmlns:dgm14="http://schemas.microsoft.com/office/drawing/2010/diagram" id="0" name="" title="Colored circle connected to tasks"/>
        </a:ext>
      </dgm:extLst>
    </dgm:pt>
    <dgm:pt modelId="{20EB584B-A7B7-43D9-BF6A-2C9338C05B4D}">
      <dgm:prSet phldrT="[Text]" custT="1"/>
      <dgm:spPr/>
      <dgm:t>
        <a:bodyPr rtlCol="0"/>
        <a:lstStyle/>
        <a:p>
          <a:pPr rtl="0"/>
          <a:r>
            <a:rPr lang="zh-TW" altLang="en-US" sz="2000" b="0" dirty="0">
              <a:latin typeface="+mj-ea"/>
              <a:ea typeface="+mj-ea"/>
            </a:rPr>
            <a:t>諫言</a:t>
          </a:r>
          <a:endParaRPr lang="en-US" altLang="zh-TW" sz="2000" b="0" dirty="0">
            <a:latin typeface="+mj-ea"/>
            <a:ea typeface="+mj-ea"/>
          </a:endParaRPr>
        </a:p>
      </dgm:t>
      <dgm:extLst>
        <a:ext uri="{E40237B7-FDA0-4F09-8148-C483321AD2D9}">
          <dgm14:cNvPr xmlns:dgm14="http://schemas.microsoft.com/office/drawing/2010/diagram" id="0" name="" title="Task 3"/>
        </a:ext>
      </dgm:extLst>
    </dgm:pt>
    <dgm:pt modelId="{6E0D28F6-A05C-413F-A991-03D9F094F998}" type="parTrans" cxnId="{FBE6BCEA-0F85-486D-B532-D55CCA25A01D}">
      <dgm:prSet/>
      <dgm:spPr/>
      <dgm:t>
        <a:bodyPr rtlCol="0"/>
        <a:lstStyle/>
        <a:p>
          <a:pPr rtl="0"/>
          <a:endParaRPr lang="en-US"/>
        </a:p>
      </dgm:t>
    </dgm:pt>
    <dgm:pt modelId="{B04B74A7-039D-46F2-A30E-0D07E04CAE1A}" type="sibTrans" cxnId="{FBE6BCEA-0F85-486D-B532-D55CCA25A01D}">
      <dgm:prSet/>
      <dgm:spPr/>
      <dgm:t>
        <a:bodyPr rtlCol="0"/>
        <a:lstStyle/>
        <a:p>
          <a:pPr rtl="0"/>
          <a:endParaRPr lang="en-US"/>
        </a:p>
      </dgm:t>
      <dgm:extLst>
        <a:ext uri="{E40237B7-FDA0-4F09-8148-C483321AD2D9}">
          <dgm14:cNvPr xmlns:dgm14="http://schemas.microsoft.com/office/drawing/2010/diagram" id="0" name="" title="Colored circle connected to tasks"/>
        </a:ext>
      </dgm:extLst>
    </dgm:pt>
    <dgm:pt modelId="{7E2B8B4E-293F-43EE-AB7D-6598814ECB3C}">
      <dgm:prSet phldrT="[Text]" custT="1"/>
      <dgm:spPr/>
      <dgm:t>
        <a:bodyPr rtlCol="0"/>
        <a:lstStyle/>
        <a:p>
          <a:pPr rtl="0"/>
          <a:r>
            <a:rPr lang="zh-TW" altLang="en-US" sz="2000" b="0" dirty="0">
              <a:latin typeface="+mj-ea"/>
              <a:ea typeface="+mj-ea"/>
            </a:rPr>
            <a:t>統整</a:t>
          </a:r>
          <a:endParaRPr lang="en-US" altLang="zh-TW" sz="2000" b="0" dirty="0">
            <a:latin typeface="+mj-ea"/>
            <a:ea typeface="+mj-ea"/>
          </a:endParaRPr>
        </a:p>
      </dgm:t>
      <dgm:extLst>
        <a:ext uri="{E40237B7-FDA0-4F09-8148-C483321AD2D9}">
          <dgm14:cNvPr xmlns:dgm14="http://schemas.microsoft.com/office/drawing/2010/diagram" id="0" name="" title="Task 4"/>
        </a:ext>
      </dgm:extLst>
    </dgm:pt>
    <dgm:pt modelId="{C9A52CF1-B2E8-4848-8964-6633294F16CC}" type="parTrans" cxnId="{18D120E8-5826-42E7-A890-F4AFB63D3D78}">
      <dgm:prSet/>
      <dgm:spPr/>
      <dgm:t>
        <a:bodyPr rtlCol="0"/>
        <a:lstStyle/>
        <a:p>
          <a:pPr rtl="0"/>
          <a:endParaRPr lang="en-US"/>
        </a:p>
      </dgm:t>
    </dgm:pt>
    <dgm:pt modelId="{03860152-2A6F-476F-91FD-CBA9D7B26338}" type="sibTrans" cxnId="{18D120E8-5826-42E7-A890-F4AFB63D3D78}">
      <dgm:prSet/>
      <dgm:spPr/>
      <dgm:t>
        <a:bodyPr rtlCol="0"/>
        <a:lstStyle/>
        <a:p>
          <a:pPr rtl="0"/>
          <a:endParaRPr lang="en-US"/>
        </a:p>
      </dgm:t>
      <dgm:extLst>
        <a:ext uri="{E40237B7-FDA0-4F09-8148-C483321AD2D9}">
          <dgm14:cNvPr xmlns:dgm14="http://schemas.microsoft.com/office/drawing/2010/diagram" id="0" name="" title="Colored circle connected to tasks"/>
        </a:ext>
      </dgm:extLst>
    </dgm:pt>
    <dgm:pt modelId="{B0C37B97-914B-49F2-84E5-94B39EF2352F}" type="pres">
      <dgm:prSet presAssocID="{B8060F7B-9920-4F24-BE71-F0E4E3B7B934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2BB9C9C-582A-4226-99A2-A6A4B7AD887A}" type="pres">
      <dgm:prSet presAssocID="{AA38CBC9-AC6B-457D-9F63-4D1AB8E7793E}" presName="centerShape" presStyleLbl="node0" presStyleIdx="0" presStyleCnt="1"/>
      <dgm:spPr/>
    </dgm:pt>
    <dgm:pt modelId="{0B9D5D8D-AE9B-4E3C-8081-7E5A4C702F02}" type="pres">
      <dgm:prSet presAssocID="{50789F86-D3CE-4C0B-B830-60161BD38E85}" presName="node" presStyleLbl="node1" presStyleIdx="0" presStyleCnt="4">
        <dgm:presLayoutVars>
          <dgm:bulletEnabled val="1"/>
        </dgm:presLayoutVars>
      </dgm:prSet>
      <dgm:spPr/>
    </dgm:pt>
    <dgm:pt modelId="{E8755371-EE00-4D9C-9546-B5D2DEB3691D}" type="pres">
      <dgm:prSet presAssocID="{50789F86-D3CE-4C0B-B830-60161BD38E85}" presName="dummy" presStyleCnt="0"/>
      <dgm:spPr/>
    </dgm:pt>
    <dgm:pt modelId="{65DE7562-7D1C-4B0F-8927-12F8E6C5F5AF}" type="pres">
      <dgm:prSet presAssocID="{775D1C29-7B88-46A3-9FAD-95EFDC006E81}" presName="sibTrans" presStyleLbl="sibTrans2D1" presStyleIdx="0" presStyleCnt="4"/>
      <dgm:spPr/>
    </dgm:pt>
    <dgm:pt modelId="{1C226D9E-C8BD-43C0-B5A7-66592C02513E}" type="pres">
      <dgm:prSet presAssocID="{87E6D3C0-9C36-4C9B-9EE4-FCB2F172CF62}" presName="node" presStyleLbl="node1" presStyleIdx="1" presStyleCnt="4">
        <dgm:presLayoutVars>
          <dgm:bulletEnabled val="1"/>
        </dgm:presLayoutVars>
      </dgm:prSet>
      <dgm:spPr/>
    </dgm:pt>
    <dgm:pt modelId="{2E93314B-ED13-4B02-B199-BBF658DCCBEE}" type="pres">
      <dgm:prSet presAssocID="{87E6D3C0-9C36-4C9B-9EE4-FCB2F172CF62}" presName="dummy" presStyleCnt="0"/>
      <dgm:spPr/>
    </dgm:pt>
    <dgm:pt modelId="{22CB3940-637A-4C32-AB7F-CFAD929A59AB}" type="pres">
      <dgm:prSet presAssocID="{5C1F42F6-070E-4EBA-8EBC-C32D27C49363}" presName="sibTrans" presStyleLbl="sibTrans2D1" presStyleIdx="1" presStyleCnt="4"/>
      <dgm:spPr/>
    </dgm:pt>
    <dgm:pt modelId="{29DFD080-5F1B-4B82-A3B2-DA9D6DF3694E}" type="pres">
      <dgm:prSet presAssocID="{20EB584B-A7B7-43D9-BF6A-2C9338C05B4D}" presName="node" presStyleLbl="node1" presStyleIdx="2" presStyleCnt="4">
        <dgm:presLayoutVars>
          <dgm:bulletEnabled val="1"/>
        </dgm:presLayoutVars>
      </dgm:prSet>
      <dgm:spPr/>
    </dgm:pt>
    <dgm:pt modelId="{3C0BB87F-E2C7-4D7C-BF8F-45EA9A4A93F1}" type="pres">
      <dgm:prSet presAssocID="{20EB584B-A7B7-43D9-BF6A-2C9338C05B4D}" presName="dummy" presStyleCnt="0"/>
      <dgm:spPr/>
    </dgm:pt>
    <dgm:pt modelId="{53B5DF5F-8B8B-41EF-8531-276CBECDCAB4}" type="pres">
      <dgm:prSet presAssocID="{B04B74A7-039D-46F2-A30E-0D07E04CAE1A}" presName="sibTrans" presStyleLbl="sibTrans2D1" presStyleIdx="2" presStyleCnt="4"/>
      <dgm:spPr/>
    </dgm:pt>
    <dgm:pt modelId="{B3F8C3C3-65FB-486F-82C0-A8478B7022B9}" type="pres">
      <dgm:prSet presAssocID="{7E2B8B4E-293F-43EE-AB7D-6598814ECB3C}" presName="node" presStyleLbl="node1" presStyleIdx="3" presStyleCnt="4">
        <dgm:presLayoutVars>
          <dgm:bulletEnabled val="1"/>
        </dgm:presLayoutVars>
      </dgm:prSet>
      <dgm:spPr/>
    </dgm:pt>
    <dgm:pt modelId="{655FDCB9-5F59-4F26-9EF0-749F42DEA7F0}" type="pres">
      <dgm:prSet presAssocID="{7E2B8B4E-293F-43EE-AB7D-6598814ECB3C}" presName="dummy" presStyleCnt="0"/>
      <dgm:spPr/>
    </dgm:pt>
    <dgm:pt modelId="{FADEA337-AD34-4422-B53A-01423AF1AC8F}" type="pres">
      <dgm:prSet presAssocID="{03860152-2A6F-476F-91FD-CBA9D7B26338}" presName="sibTrans" presStyleLbl="sibTrans2D1" presStyleIdx="3" presStyleCnt="4"/>
      <dgm:spPr/>
    </dgm:pt>
  </dgm:ptLst>
  <dgm:cxnLst>
    <dgm:cxn modelId="{3E929F04-D66A-4ADD-A218-BA7B4D2C65EC}" type="presOf" srcId="{B04B74A7-039D-46F2-A30E-0D07E04CAE1A}" destId="{53B5DF5F-8B8B-41EF-8531-276CBECDCAB4}" srcOrd="0" destOrd="0" presId="urn:microsoft.com/office/officeart/2005/8/layout/radial6"/>
    <dgm:cxn modelId="{1593062C-A63F-4042-94C9-FF0880BD82E8}" srcId="{AA38CBC9-AC6B-457D-9F63-4D1AB8E7793E}" destId="{50789F86-D3CE-4C0B-B830-60161BD38E85}" srcOrd="0" destOrd="0" parTransId="{6D6B568F-9C4B-44DB-A886-035491FEC9C2}" sibTransId="{775D1C29-7B88-46A3-9FAD-95EFDC006E81}"/>
    <dgm:cxn modelId="{213B572F-3D42-4865-8468-2B23B55DDDF6}" type="presOf" srcId="{775D1C29-7B88-46A3-9FAD-95EFDC006E81}" destId="{65DE7562-7D1C-4B0F-8927-12F8E6C5F5AF}" srcOrd="0" destOrd="0" presId="urn:microsoft.com/office/officeart/2005/8/layout/radial6"/>
    <dgm:cxn modelId="{5F25D665-3021-461A-AA8B-FC4CA49A8593}" type="presOf" srcId="{87E6D3C0-9C36-4C9B-9EE4-FCB2F172CF62}" destId="{1C226D9E-C8BD-43C0-B5A7-66592C02513E}" srcOrd="0" destOrd="0" presId="urn:microsoft.com/office/officeart/2005/8/layout/radial6"/>
    <dgm:cxn modelId="{B0853F4E-0D10-4453-BA0F-87D700E6FDEE}" type="presOf" srcId="{7E2B8B4E-293F-43EE-AB7D-6598814ECB3C}" destId="{B3F8C3C3-65FB-486F-82C0-A8478B7022B9}" srcOrd="0" destOrd="0" presId="urn:microsoft.com/office/officeart/2005/8/layout/radial6"/>
    <dgm:cxn modelId="{EB3E6C57-F560-450F-B619-F6F67905927D}" srcId="{AA38CBC9-AC6B-457D-9F63-4D1AB8E7793E}" destId="{87E6D3C0-9C36-4C9B-9EE4-FCB2F172CF62}" srcOrd="1" destOrd="0" parTransId="{1916856A-C084-48E2-AF18-70269AD79DF2}" sibTransId="{5C1F42F6-070E-4EBA-8EBC-C32D27C49363}"/>
    <dgm:cxn modelId="{487B127C-E0EE-48AC-AACB-3F827CA01E94}" type="presOf" srcId="{20EB584B-A7B7-43D9-BF6A-2C9338C05B4D}" destId="{29DFD080-5F1B-4B82-A3B2-DA9D6DF3694E}" srcOrd="0" destOrd="0" presId="urn:microsoft.com/office/officeart/2005/8/layout/radial6"/>
    <dgm:cxn modelId="{63BD5587-3071-4797-BB80-7C21100AAD79}" type="presOf" srcId="{03860152-2A6F-476F-91FD-CBA9D7B26338}" destId="{FADEA337-AD34-4422-B53A-01423AF1AC8F}" srcOrd="0" destOrd="0" presId="urn:microsoft.com/office/officeart/2005/8/layout/radial6"/>
    <dgm:cxn modelId="{66D10D89-90C6-4D3D-B022-615F34E0F6A8}" type="presOf" srcId="{B8060F7B-9920-4F24-BE71-F0E4E3B7B934}" destId="{B0C37B97-914B-49F2-84E5-94B39EF2352F}" srcOrd="0" destOrd="0" presId="urn:microsoft.com/office/officeart/2005/8/layout/radial6"/>
    <dgm:cxn modelId="{F68BA8B4-E5E5-4A12-9338-5CF5693ADCA2}" srcId="{B8060F7B-9920-4F24-BE71-F0E4E3B7B934}" destId="{AA38CBC9-AC6B-457D-9F63-4D1AB8E7793E}" srcOrd="0" destOrd="0" parTransId="{02DFC051-974F-4AF1-85DB-FFF5F1CCD57A}" sibTransId="{7ACF197E-8A7D-4D14-A941-EE15BE87306C}"/>
    <dgm:cxn modelId="{D34E2ED8-ECCD-4FDF-AE76-C792B052F77C}" type="presOf" srcId="{5C1F42F6-070E-4EBA-8EBC-C32D27C49363}" destId="{22CB3940-637A-4C32-AB7F-CFAD929A59AB}" srcOrd="0" destOrd="0" presId="urn:microsoft.com/office/officeart/2005/8/layout/radial6"/>
    <dgm:cxn modelId="{9F2E5EDD-E3E4-45F7-937A-24FDB14700F0}" type="presOf" srcId="{50789F86-D3CE-4C0B-B830-60161BD38E85}" destId="{0B9D5D8D-AE9B-4E3C-8081-7E5A4C702F02}" srcOrd="0" destOrd="0" presId="urn:microsoft.com/office/officeart/2005/8/layout/radial6"/>
    <dgm:cxn modelId="{18D120E8-5826-42E7-A890-F4AFB63D3D78}" srcId="{AA38CBC9-AC6B-457D-9F63-4D1AB8E7793E}" destId="{7E2B8B4E-293F-43EE-AB7D-6598814ECB3C}" srcOrd="3" destOrd="0" parTransId="{C9A52CF1-B2E8-4848-8964-6633294F16CC}" sibTransId="{03860152-2A6F-476F-91FD-CBA9D7B26338}"/>
    <dgm:cxn modelId="{FBE6BCEA-0F85-486D-B532-D55CCA25A01D}" srcId="{AA38CBC9-AC6B-457D-9F63-4D1AB8E7793E}" destId="{20EB584B-A7B7-43D9-BF6A-2C9338C05B4D}" srcOrd="2" destOrd="0" parTransId="{6E0D28F6-A05C-413F-A991-03D9F094F998}" sibTransId="{B04B74A7-039D-46F2-A30E-0D07E04CAE1A}"/>
    <dgm:cxn modelId="{50E3B5F1-6595-4ED9-B849-AA5F6C21B078}" type="presOf" srcId="{AA38CBC9-AC6B-457D-9F63-4D1AB8E7793E}" destId="{D2BB9C9C-582A-4226-99A2-A6A4B7AD887A}" srcOrd="0" destOrd="0" presId="urn:microsoft.com/office/officeart/2005/8/layout/radial6"/>
    <dgm:cxn modelId="{F8374B3E-B514-46DF-94C4-AF94CDD1D72A}" type="presParOf" srcId="{B0C37B97-914B-49F2-84E5-94B39EF2352F}" destId="{D2BB9C9C-582A-4226-99A2-A6A4B7AD887A}" srcOrd="0" destOrd="0" presId="urn:microsoft.com/office/officeart/2005/8/layout/radial6"/>
    <dgm:cxn modelId="{B24EE426-834F-4DD6-9375-8641C6E734A6}" type="presParOf" srcId="{B0C37B97-914B-49F2-84E5-94B39EF2352F}" destId="{0B9D5D8D-AE9B-4E3C-8081-7E5A4C702F02}" srcOrd="1" destOrd="0" presId="urn:microsoft.com/office/officeart/2005/8/layout/radial6"/>
    <dgm:cxn modelId="{57EC5C98-3760-48A4-BD0C-E28EDE5F22FF}" type="presParOf" srcId="{B0C37B97-914B-49F2-84E5-94B39EF2352F}" destId="{E8755371-EE00-4D9C-9546-B5D2DEB3691D}" srcOrd="2" destOrd="0" presId="urn:microsoft.com/office/officeart/2005/8/layout/radial6"/>
    <dgm:cxn modelId="{DC6214C8-ADD9-43F5-A121-F80593085E69}" type="presParOf" srcId="{B0C37B97-914B-49F2-84E5-94B39EF2352F}" destId="{65DE7562-7D1C-4B0F-8927-12F8E6C5F5AF}" srcOrd="3" destOrd="0" presId="urn:microsoft.com/office/officeart/2005/8/layout/radial6"/>
    <dgm:cxn modelId="{0BFC6664-884E-4547-86F8-E6A9DC5E1A2C}" type="presParOf" srcId="{B0C37B97-914B-49F2-84E5-94B39EF2352F}" destId="{1C226D9E-C8BD-43C0-B5A7-66592C02513E}" srcOrd="4" destOrd="0" presId="urn:microsoft.com/office/officeart/2005/8/layout/radial6"/>
    <dgm:cxn modelId="{FD59564E-8456-4C64-90AE-7451B1A61D7B}" type="presParOf" srcId="{B0C37B97-914B-49F2-84E5-94B39EF2352F}" destId="{2E93314B-ED13-4B02-B199-BBF658DCCBEE}" srcOrd="5" destOrd="0" presId="urn:microsoft.com/office/officeart/2005/8/layout/radial6"/>
    <dgm:cxn modelId="{0276C93F-4BAE-4692-9D59-195EFB181D61}" type="presParOf" srcId="{B0C37B97-914B-49F2-84E5-94B39EF2352F}" destId="{22CB3940-637A-4C32-AB7F-CFAD929A59AB}" srcOrd="6" destOrd="0" presId="urn:microsoft.com/office/officeart/2005/8/layout/radial6"/>
    <dgm:cxn modelId="{F6BE7C54-9B84-4439-9F82-6D0300D28E0A}" type="presParOf" srcId="{B0C37B97-914B-49F2-84E5-94B39EF2352F}" destId="{29DFD080-5F1B-4B82-A3B2-DA9D6DF3694E}" srcOrd="7" destOrd="0" presId="urn:microsoft.com/office/officeart/2005/8/layout/radial6"/>
    <dgm:cxn modelId="{26DA9851-5888-41F8-96BD-77CE364289DB}" type="presParOf" srcId="{B0C37B97-914B-49F2-84E5-94B39EF2352F}" destId="{3C0BB87F-E2C7-4D7C-BF8F-45EA9A4A93F1}" srcOrd="8" destOrd="0" presId="urn:microsoft.com/office/officeart/2005/8/layout/radial6"/>
    <dgm:cxn modelId="{11A7C210-57D3-4E8B-A13F-D81817DA0568}" type="presParOf" srcId="{B0C37B97-914B-49F2-84E5-94B39EF2352F}" destId="{53B5DF5F-8B8B-41EF-8531-276CBECDCAB4}" srcOrd="9" destOrd="0" presId="urn:microsoft.com/office/officeart/2005/8/layout/radial6"/>
    <dgm:cxn modelId="{3ECFF003-35BC-40FA-A10D-1D02DA9C3796}" type="presParOf" srcId="{B0C37B97-914B-49F2-84E5-94B39EF2352F}" destId="{B3F8C3C3-65FB-486F-82C0-A8478B7022B9}" srcOrd="10" destOrd="0" presId="urn:microsoft.com/office/officeart/2005/8/layout/radial6"/>
    <dgm:cxn modelId="{78123318-19B9-426D-8D39-6D0354994D24}" type="presParOf" srcId="{B0C37B97-914B-49F2-84E5-94B39EF2352F}" destId="{655FDCB9-5F59-4F26-9EF0-749F42DEA7F0}" srcOrd="11" destOrd="0" presId="urn:microsoft.com/office/officeart/2005/8/layout/radial6"/>
    <dgm:cxn modelId="{AE0E568C-B8D7-44A2-831B-CC304D53E899}" type="presParOf" srcId="{B0C37B97-914B-49F2-84E5-94B39EF2352F}" destId="{FADEA337-AD34-4422-B53A-01423AF1AC8F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68C2A2-C953-46C8-94A3-CB7AD2494EC3}" type="doc">
      <dgm:prSet loTypeId="urn:microsoft.com/office/officeart/2009/3/layout/StepUpProcess" loCatId="process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F4FE0235-62EF-4FD7-B827-5FA5E45A2CDE}">
      <dgm:prSet phldrT="[文字]"/>
      <dgm:spPr/>
      <dgm:t>
        <a:bodyPr/>
        <a:lstStyle/>
        <a:p>
          <a:r>
            <a:rPr lang="zh-TW" altLang="en-US" dirty="0">
              <a:latin typeface="Adobe 仿宋 Std R" panose="02020400000000000000" pitchFamily="18" charset="-128"/>
              <a:ea typeface="Adobe 仿宋 Std R" panose="02020400000000000000" pitchFamily="18" charset="-128"/>
            </a:rPr>
            <a:t>開創期</a:t>
          </a:r>
        </a:p>
      </dgm:t>
    </dgm:pt>
    <dgm:pt modelId="{CCBE7708-DBC4-482E-A088-812CCB99FBD1}" type="parTrans" cxnId="{40491044-5979-458A-BA8C-B13B47673E86}">
      <dgm:prSet/>
      <dgm:spPr/>
      <dgm:t>
        <a:bodyPr/>
        <a:lstStyle/>
        <a:p>
          <a:endParaRPr lang="zh-TW" altLang="en-US"/>
        </a:p>
      </dgm:t>
    </dgm:pt>
    <dgm:pt modelId="{08249529-9F77-4B55-9A0E-D948CCC6831F}" type="sibTrans" cxnId="{40491044-5979-458A-BA8C-B13B47673E86}">
      <dgm:prSet/>
      <dgm:spPr/>
      <dgm:t>
        <a:bodyPr/>
        <a:lstStyle/>
        <a:p>
          <a:endParaRPr lang="zh-TW" altLang="en-US"/>
        </a:p>
      </dgm:t>
    </dgm:pt>
    <dgm:pt modelId="{D8B6A57C-DCB5-435E-B230-D64EACD91026}">
      <dgm:prSet phldrT="[文字]"/>
      <dgm:spPr/>
      <dgm:t>
        <a:bodyPr/>
        <a:lstStyle/>
        <a:p>
          <a:r>
            <a:rPr lang="zh-TW" altLang="en-US" dirty="0">
              <a:latin typeface="Adobe 仿宋 Std R" panose="02020400000000000000" pitchFamily="18" charset="-128"/>
              <a:ea typeface="Adobe 仿宋 Std R" panose="02020400000000000000" pitchFamily="18" charset="-128"/>
            </a:rPr>
            <a:t>標準期</a:t>
          </a:r>
        </a:p>
      </dgm:t>
    </dgm:pt>
    <dgm:pt modelId="{E8B7DD76-49BA-4F9A-AF22-E0A7AE9E5F2A}" type="parTrans" cxnId="{09204CBF-936A-4E14-BBB9-E879DAB6916F}">
      <dgm:prSet/>
      <dgm:spPr/>
      <dgm:t>
        <a:bodyPr/>
        <a:lstStyle/>
        <a:p>
          <a:endParaRPr lang="zh-TW" altLang="en-US"/>
        </a:p>
      </dgm:t>
    </dgm:pt>
    <dgm:pt modelId="{15033A08-481F-442D-8612-5FA5D5E27165}" type="sibTrans" cxnId="{09204CBF-936A-4E14-BBB9-E879DAB6916F}">
      <dgm:prSet/>
      <dgm:spPr/>
      <dgm:t>
        <a:bodyPr/>
        <a:lstStyle/>
        <a:p>
          <a:endParaRPr lang="zh-TW" altLang="en-US"/>
        </a:p>
      </dgm:t>
    </dgm:pt>
    <dgm:pt modelId="{AA688F76-8C9A-4210-8BEE-BE243CB15F2C}">
      <dgm:prSet phldrT="[文字]"/>
      <dgm:spPr/>
      <dgm:t>
        <a:bodyPr/>
        <a:lstStyle/>
        <a:p>
          <a:r>
            <a:rPr lang="zh-TW" altLang="en-US" dirty="0">
              <a:latin typeface="Adobe 仿宋 Std R" panose="02020400000000000000" pitchFamily="18" charset="-128"/>
              <a:ea typeface="Adobe 仿宋 Std R" panose="02020400000000000000" pitchFamily="18" charset="-128"/>
            </a:rPr>
            <a:t>穩定期</a:t>
          </a:r>
        </a:p>
      </dgm:t>
    </dgm:pt>
    <dgm:pt modelId="{F317D847-398F-432B-AF10-5BA83678AFA3}" type="parTrans" cxnId="{5A803C89-4EE7-4359-A27A-35ED1DE08FA2}">
      <dgm:prSet/>
      <dgm:spPr/>
      <dgm:t>
        <a:bodyPr/>
        <a:lstStyle/>
        <a:p>
          <a:endParaRPr lang="zh-TW" altLang="en-US"/>
        </a:p>
      </dgm:t>
    </dgm:pt>
    <dgm:pt modelId="{2DD5758E-BCA0-485A-803C-A8DFBE9A5349}" type="sibTrans" cxnId="{5A803C89-4EE7-4359-A27A-35ED1DE08FA2}">
      <dgm:prSet/>
      <dgm:spPr/>
      <dgm:t>
        <a:bodyPr/>
        <a:lstStyle/>
        <a:p>
          <a:endParaRPr lang="zh-TW" altLang="en-US"/>
        </a:p>
      </dgm:t>
    </dgm:pt>
    <dgm:pt modelId="{D13B58F6-7ED3-483B-81E8-2396DE112F16}" type="pres">
      <dgm:prSet presAssocID="{CC68C2A2-C953-46C8-94A3-CB7AD2494EC3}" presName="rootnode" presStyleCnt="0">
        <dgm:presLayoutVars>
          <dgm:chMax/>
          <dgm:chPref/>
          <dgm:dir/>
          <dgm:animLvl val="lvl"/>
        </dgm:presLayoutVars>
      </dgm:prSet>
      <dgm:spPr/>
    </dgm:pt>
    <dgm:pt modelId="{5DF26F64-826A-4B07-8F60-CECE477CAC4E}" type="pres">
      <dgm:prSet presAssocID="{F4FE0235-62EF-4FD7-B827-5FA5E45A2CDE}" presName="composite" presStyleCnt="0"/>
      <dgm:spPr/>
    </dgm:pt>
    <dgm:pt modelId="{D97E892A-3E19-463E-B56F-E1F6B32B3366}" type="pres">
      <dgm:prSet presAssocID="{F4FE0235-62EF-4FD7-B827-5FA5E45A2CDE}" presName="LShape" presStyleLbl="alignNode1" presStyleIdx="0" presStyleCnt="5"/>
      <dgm:spPr/>
    </dgm:pt>
    <dgm:pt modelId="{340FB3C9-2D01-4588-8398-0EC8D08835BB}" type="pres">
      <dgm:prSet presAssocID="{F4FE0235-62EF-4FD7-B827-5FA5E45A2CDE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2A5BC91F-6084-450D-B6B5-BE8734F9DA60}" type="pres">
      <dgm:prSet presAssocID="{F4FE0235-62EF-4FD7-B827-5FA5E45A2CDE}" presName="Triangle" presStyleLbl="alignNode1" presStyleIdx="1" presStyleCnt="5"/>
      <dgm:spPr/>
    </dgm:pt>
    <dgm:pt modelId="{6ACA44E7-CD26-4F47-AA86-8C1C0963E52C}" type="pres">
      <dgm:prSet presAssocID="{08249529-9F77-4B55-9A0E-D948CCC6831F}" presName="sibTrans" presStyleCnt="0"/>
      <dgm:spPr/>
    </dgm:pt>
    <dgm:pt modelId="{B0F4D9FD-B50C-4CA3-B392-D3A7C41FBA85}" type="pres">
      <dgm:prSet presAssocID="{08249529-9F77-4B55-9A0E-D948CCC6831F}" presName="space" presStyleCnt="0"/>
      <dgm:spPr/>
    </dgm:pt>
    <dgm:pt modelId="{2BCEAD27-6111-475F-9D72-9E2F90BD3612}" type="pres">
      <dgm:prSet presAssocID="{D8B6A57C-DCB5-435E-B230-D64EACD91026}" presName="composite" presStyleCnt="0"/>
      <dgm:spPr/>
    </dgm:pt>
    <dgm:pt modelId="{5488BB91-C0AB-414F-A6DD-394C5368B544}" type="pres">
      <dgm:prSet presAssocID="{D8B6A57C-DCB5-435E-B230-D64EACD91026}" presName="LShape" presStyleLbl="alignNode1" presStyleIdx="2" presStyleCnt="5"/>
      <dgm:spPr/>
    </dgm:pt>
    <dgm:pt modelId="{5DD62CB5-2A3D-4593-9529-6CF13CBAF613}" type="pres">
      <dgm:prSet presAssocID="{D8B6A57C-DCB5-435E-B230-D64EACD91026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BDEA7241-518C-494D-A8B6-BCAEFE22B3A3}" type="pres">
      <dgm:prSet presAssocID="{D8B6A57C-DCB5-435E-B230-D64EACD91026}" presName="Triangle" presStyleLbl="alignNode1" presStyleIdx="3" presStyleCnt="5"/>
      <dgm:spPr/>
    </dgm:pt>
    <dgm:pt modelId="{F6886290-5780-42F5-8A4A-C97040FC80E8}" type="pres">
      <dgm:prSet presAssocID="{15033A08-481F-442D-8612-5FA5D5E27165}" presName="sibTrans" presStyleCnt="0"/>
      <dgm:spPr/>
    </dgm:pt>
    <dgm:pt modelId="{2D85DAB6-3D24-44C2-A3AB-98680E17B13E}" type="pres">
      <dgm:prSet presAssocID="{15033A08-481F-442D-8612-5FA5D5E27165}" presName="space" presStyleCnt="0"/>
      <dgm:spPr/>
    </dgm:pt>
    <dgm:pt modelId="{3E1184C7-6C19-4F2F-850C-E2BD012A59F5}" type="pres">
      <dgm:prSet presAssocID="{AA688F76-8C9A-4210-8BEE-BE243CB15F2C}" presName="composite" presStyleCnt="0"/>
      <dgm:spPr/>
    </dgm:pt>
    <dgm:pt modelId="{A57D0EAA-B1FA-45DF-BEAA-F2CD25212742}" type="pres">
      <dgm:prSet presAssocID="{AA688F76-8C9A-4210-8BEE-BE243CB15F2C}" presName="LShape" presStyleLbl="alignNode1" presStyleIdx="4" presStyleCnt="5"/>
      <dgm:spPr/>
    </dgm:pt>
    <dgm:pt modelId="{2978BA71-50BB-4CE3-8D0B-79F61583B288}" type="pres">
      <dgm:prSet presAssocID="{AA688F76-8C9A-4210-8BEE-BE243CB15F2C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7267C80E-6C22-415C-B3BA-2B7B7FD5D674}" type="presOf" srcId="{AA688F76-8C9A-4210-8BEE-BE243CB15F2C}" destId="{2978BA71-50BB-4CE3-8D0B-79F61583B288}" srcOrd="0" destOrd="0" presId="urn:microsoft.com/office/officeart/2009/3/layout/StepUpProcess"/>
    <dgm:cxn modelId="{BB35665B-C396-46D2-90F3-4DE2196ACE28}" type="presOf" srcId="{F4FE0235-62EF-4FD7-B827-5FA5E45A2CDE}" destId="{340FB3C9-2D01-4588-8398-0EC8D08835BB}" srcOrd="0" destOrd="0" presId="urn:microsoft.com/office/officeart/2009/3/layout/StepUpProcess"/>
    <dgm:cxn modelId="{40491044-5979-458A-BA8C-B13B47673E86}" srcId="{CC68C2A2-C953-46C8-94A3-CB7AD2494EC3}" destId="{F4FE0235-62EF-4FD7-B827-5FA5E45A2CDE}" srcOrd="0" destOrd="0" parTransId="{CCBE7708-DBC4-482E-A088-812CCB99FBD1}" sibTransId="{08249529-9F77-4B55-9A0E-D948CCC6831F}"/>
    <dgm:cxn modelId="{5965E586-77BD-49EA-BF3C-43F2FBB31ED5}" type="presOf" srcId="{D8B6A57C-DCB5-435E-B230-D64EACD91026}" destId="{5DD62CB5-2A3D-4593-9529-6CF13CBAF613}" srcOrd="0" destOrd="0" presId="urn:microsoft.com/office/officeart/2009/3/layout/StepUpProcess"/>
    <dgm:cxn modelId="{5A803C89-4EE7-4359-A27A-35ED1DE08FA2}" srcId="{CC68C2A2-C953-46C8-94A3-CB7AD2494EC3}" destId="{AA688F76-8C9A-4210-8BEE-BE243CB15F2C}" srcOrd="2" destOrd="0" parTransId="{F317D847-398F-432B-AF10-5BA83678AFA3}" sibTransId="{2DD5758E-BCA0-485A-803C-A8DFBE9A5349}"/>
    <dgm:cxn modelId="{09204CBF-936A-4E14-BBB9-E879DAB6916F}" srcId="{CC68C2A2-C953-46C8-94A3-CB7AD2494EC3}" destId="{D8B6A57C-DCB5-435E-B230-D64EACD91026}" srcOrd="1" destOrd="0" parTransId="{E8B7DD76-49BA-4F9A-AF22-E0A7AE9E5F2A}" sibTransId="{15033A08-481F-442D-8612-5FA5D5E27165}"/>
    <dgm:cxn modelId="{657485E6-E719-4281-9F51-6FCE4355D3F9}" type="presOf" srcId="{CC68C2A2-C953-46C8-94A3-CB7AD2494EC3}" destId="{D13B58F6-7ED3-483B-81E8-2396DE112F16}" srcOrd="0" destOrd="0" presId="urn:microsoft.com/office/officeart/2009/3/layout/StepUpProcess"/>
    <dgm:cxn modelId="{CA28C405-ED2A-42BB-948E-2EE8C2318338}" type="presParOf" srcId="{D13B58F6-7ED3-483B-81E8-2396DE112F16}" destId="{5DF26F64-826A-4B07-8F60-CECE477CAC4E}" srcOrd="0" destOrd="0" presId="urn:microsoft.com/office/officeart/2009/3/layout/StepUpProcess"/>
    <dgm:cxn modelId="{C2EEF6FD-6B82-41A3-B17F-528587D08A1A}" type="presParOf" srcId="{5DF26F64-826A-4B07-8F60-CECE477CAC4E}" destId="{D97E892A-3E19-463E-B56F-E1F6B32B3366}" srcOrd="0" destOrd="0" presId="urn:microsoft.com/office/officeart/2009/3/layout/StepUpProcess"/>
    <dgm:cxn modelId="{C232F9F4-459B-4354-ADB4-D0FCD54CE2AF}" type="presParOf" srcId="{5DF26F64-826A-4B07-8F60-CECE477CAC4E}" destId="{340FB3C9-2D01-4588-8398-0EC8D08835BB}" srcOrd="1" destOrd="0" presId="urn:microsoft.com/office/officeart/2009/3/layout/StepUpProcess"/>
    <dgm:cxn modelId="{A7D89F1A-D881-4F53-A809-3A766150563D}" type="presParOf" srcId="{5DF26F64-826A-4B07-8F60-CECE477CAC4E}" destId="{2A5BC91F-6084-450D-B6B5-BE8734F9DA60}" srcOrd="2" destOrd="0" presId="urn:microsoft.com/office/officeart/2009/3/layout/StepUpProcess"/>
    <dgm:cxn modelId="{E05315FB-3243-498C-99B3-0F48DBA011C4}" type="presParOf" srcId="{D13B58F6-7ED3-483B-81E8-2396DE112F16}" destId="{6ACA44E7-CD26-4F47-AA86-8C1C0963E52C}" srcOrd="1" destOrd="0" presId="urn:microsoft.com/office/officeart/2009/3/layout/StepUpProcess"/>
    <dgm:cxn modelId="{E5598D0A-5E97-4746-A9A2-4FBF6A7BE8A3}" type="presParOf" srcId="{6ACA44E7-CD26-4F47-AA86-8C1C0963E52C}" destId="{B0F4D9FD-B50C-4CA3-B392-D3A7C41FBA85}" srcOrd="0" destOrd="0" presId="urn:microsoft.com/office/officeart/2009/3/layout/StepUpProcess"/>
    <dgm:cxn modelId="{B715340D-2FF4-45B1-91E5-25B5E9F334E8}" type="presParOf" srcId="{D13B58F6-7ED3-483B-81E8-2396DE112F16}" destId="{2BCEAD27-6111-475F-9D72-9E2F90BD3612}" srcOrd="2" destOrd="0" presId="urn:microsoft.com/office/officeart/2009/3/layout/StepUpProcess"/>
    <dgm:cxn modelId="{BB134240-8DF1-40F4-9B10-871B7A520074}" type="presParOf" srcId="{2BCEAD27-6111-475F-9D72-9E2F90BD3612}" destId="{5488BB91-C0AB-414F-A6DD-394C5368B544}" srcOrd="0" destOrd="0" presId="urn:microsoft.com/office/officeart/2009/3/layout/StepUpProcess"/>
    <dgm:cxn modelId="{D240D95E-CFF8-4CED-85C6-00F46B4B39BD}" type="presParOf" srcId="{2BCEAD27-6111-475F-9D72-9E2F90BD3612}" destId="{5DD62CB5-2A3D-4593-9529-6CF13CBAF613}" srcOrd="1" destOrd="0" presId="urn:microsoft.com/office/officeart/2009/3/layout/StepUpProcess"/>
    <dgm:cxn modelId="{F6E964C4-ED55-48A0-A9AD-534A1FC80EE9}" type="presParOf" srcId="{2BCEAD27-6111-475F-9D72-9E2F90BD3612}" destId="{BDEA7241-518C-494D-A8B6-BCAEFE22B3A3}" srcOrd="2" destOrd="0" presId="urn:microsoft.com/office/officeart/2009/3/layout/StepUpProcess"/>
    <dgm:cxn modelId="{BF048BDE-FC9D-4548-AF65-3C3EF8BCBAC1}" type="presParOf" srcId="{D13B58F6-7ED3-483B-81E8-2396DE112F16}" destId="{F6886290-5780-42F5-8A4A-C97040FC80E8}" srcOrd="3" destOrd="0" presId="urn:microsoft.com/office/officeart/2009/3/layout/StepUpProcess"/>
    <dgm:cxn modelId="{8412B915-2D04-4C85-8CEB-14F0F02DD746}" type="presParOf" srcId="{F6886290-5780-42F5-8A4A-C97040FC80E8}" destId="{2D85DAB6-3D24-44C2-A3AB-98680E17B13E}" srcOrd="0" destOrd="0" presId="urn:microsoft.com/office/officeart/2009/3/layout/StepUpProcess"/>
    <dgm:cxn modelId="{7FB6F680-B2F6-494B-8C80-0D7A06261DA0}" type="presParOf" srcId="{D13B58F6-7ED3-483B-81E8-2396DE112F16}" destId="{3E1184C7-6C19-4F2F-850C-E2BD012A59F5}" srcOrd="4" destOrd="0" presId="urn:microsoft.com/office/officeart/2009/3/layout/StepUpProcess"/>
    <dgm:cxn modelId="{65C79825-4BCD-4F51-B415-2372A4A191D3}" type="presParOf" srcId="{3E1184C7-6C19-4F2F-850C-E2BD012A59F5}" destId="{A57D0EAA-B1FA-45DF-BEAA-F2CD25212742}" srcOrd="0" destOrd="0" presId="urn:microsoft.com/office/officeart/2009/3/layout/StepUpProcess"/>
    <dgm:cxn modelId="{E5366BB1-2625-4B97-A573-31CCCBF12CAB}" type="presParOf" srcId="{3E1184C7-6C19-4F2F-850C-E2BD012A59F5}" destId="{2978BA71-50BB-4CE3-8D0B-79F61583B288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B4B6763-1812-4044-8EB5-0FF3D2056FA0}" type="doc">
      <dgm:prSet loTypeId="urn:microsoft.com/office/officeart/2005/8/layout/equation1" loCatId="process" qsTypeId="urn:microsoft.com/office/officeart/2005/8/quickstyle/3d1" qsCatId="3D" csTypeId="urn:microsoft.com/office/officeart/2005/8/colors/accent3_5" csCatId="accent3" phldr="1"/>
      <dgm:spPr/>
      <dgm:t>
        <a:bodyPr/>
        <a:lstStyle/>
        <a:p>
          <a:endParaRPr lang="zh-TW" altLang="en-US"/>
        </a:p>
      </dgm:t>
    </dgm:pt>
    <dgm:pt modelId="{58253509-7364-4C81-9B9F-2DF7D685ED94}">
      <dgm:prSet phldrT="[文字]" custT="1"/>
      <dgm:spPr/>
      <dgm:t>
        <a:bodyPr/>
        <a:lstStyle/>
        <a:p>
          <a:r>
            <a:rPr lang="en-US" altLang="zh-TW" sz="2200" dirty="0">
              <a:solidFill>
                <a:schemeClr val="tx1"/>
              </a:solidFill>
              <a:latin typeface="Adobe 仿宋 Std R" panose="02020400000000000000" pitchFamily="18" charset="-128"/>
              <a:ea typeface="Adobe 仿宋 Std R" panose="02020400000000000000" pitchFamily="18" charset="-128"/>
            </a:rPr>
            <a:t>Consensus</a:t>
          </a:r>
        </a:p>
      </dgm:t>
    </dgm:pt>
    <dgm:pt modelId="{5FBE8F2E-74FD-48B1-99A1-30C0C105618F}" type="parTrans" cxnId="{BA80E3E3-1667-44B7-AD3B-6C210CDE9057}">
      <dgm:prSet/>
      <dgm:spPr/>
      <dgm:t>
        <a:bodyPr/>
        <a:lstStyle/>
        <a:p>
          <a:endParaRPr lang="zh-TW" altLang="en-US"/>
        </a:p>
      </dgm:t>
    </dgm:pt>
    <dgm:pt modelId="{7870502C-354C-435A-ACCD-FF3DD8050B53}" type="sibTrans" cxnId="{BA80E3E3-1667-44B7-AD3B-6C210CDE9057}">
      <dgm:prSet/>
      <dgm:spPr/>
      <dgm:t>
        <a:bodyPr/>
        <a:lstStyle/>
        <a:p>
          <a:endParaRPr lang="zh-TW" altLang="en-US"/>
        </a:p>
      </dgm:t>
    </dgm:pt>
    <dgm:pt modelId="{00663673-DA18-42CC-9E0C-B9D2C58F50EA}">
      <dgm:prSet phldrT="[文字]" custT="1"/>
      <dgm:spPr/>
      <dgm:t>
        <a:bodyPr/>
        <a:lstStyle/>
        <a:p>
          <a:r>
            <a:rPr lang="en-US" altLang="zh-TW" sz="2400" dirty="0">
              <a:solidFill>
                <a:schemeClr val="tx1"/>
              </a:solidFill>
              <a:latin typeface="Adobe 仿宋 Std R" panose="02020400000000000000" pitchFamily="18" charset="-128"/>
              <a:ea typeface="Adobe 仿宋 Std R" panose="02020400000000000000" pitchFamily="18" charset="-128"/>
            </a:rPr>
            <a:t>Believe</a:t>
          </a:r>
          <a:endParaRPr lang="zh-TW" altLang="en-US" sz="2400" dirty="0">
            <a:solidFill>
              <a:schemeClr val="tx1"/>
            </a:solidFill>
            <a:latin typeface="Adobe 仿宋 Std R" panose="02020400000000000000" pitchFamily="18" charset="-128"/>
            <a:ea typeface="Adobe 仿宋 Std R" panose="02020400000000000000" pitchFamily="18" charset="-128"/>
          </a:endParaRPr>
        </a:p>
      </dgm:t>
    </dgm:pt>
    <dgm:pt modelId="{BCA679CB-0577-403A-83FB-1B22C8CA6B96}" type="parTrans" cxnId="{C9A3C99E-73B4-4F9E-9B5E-153E59883CF0}">
      <dgm:prSet/>
      <dgm:spPr/>
      <dgm:t>
        <a:bodyPr/>
        <a:lstStyle/>
        <a:p>
          <a:endParaRPr lang="zh-TW" altLang="en-US"/>
        </a:p>
      </dgm:t>
    </dgm:pt>
    <dgm:pt modelId="{E0439E11-E1E3-4A75-B5F6-1F6A747A00B6}" type="sibTrans" cxnId="{C9A3C99E-73B4-4F9E-9B5E-153E59883CF0}">
      <dgm:prSet/>
      <dgm:spPr/>
      <dgm:t>
        <a:bodyPr/>
        <a:lstStyle/>
        <a:p>
          <a:endParaRPr lang="zh-TW" altLang="en-US"/>
        </a:p>
      </dgm:t>
    </dgm:pt>
    <dgm:pt modelId="{34F16A6C-65E0-48E9-89FC-1423D6CB01D7}">
      <dgm:prSet phldrT="[文字]" custT="1"/>
      <dgm:spPr/>
      <dgm:t>
        <a:bodyPr/>
        <a:lstStyle/>
        <a:p>
          <a:r>
            <a:rPr lang="zh-TW" altLang="en-US" sz="2400" dirty="0">
              <a:solidFill>
                <a:schemeClr val="tx1"/>
              </a:solidFill>
              <a:latin typeface="Adobe 仿宋 Std R" panose="02020400000000000000" pitchFamily="18" charset="-128"/>
              <a:ea typeface="Adobe 仿宋 Std R" panose="02020400000000000000" pitchFamily="18" charset="-128"/>
            </a:rPr>
            <a:t>好的團隊</a:t>
          </a:r>
        </a:p>
      </dgm:t>
    </dgm:pt>
    <dgm:pt modelId="{BBA9586A-245D-40D4-8CAE-BB55CD2EAF79}" type="parTrans" cxnId="{7961CA7F-9B55-46D3-9342-BD07A88BC9DC}">
      <dgm:prSet/>
      <dgm:spPr/>
      <dgm:t>
        <a:bodyPr/>
        <a:lstStyle/>
        <a:p>
          <a:endParaRPr lang="zh-TW" altLang="en-US"/>
        </a:p>
      </dgm:t>
    </dgm:pt>
    <dgm:pt modelId="{9262BCF4-550A-405E-A934-F0EC8FA4954D}" type="sibTrans" cxnId="{7961CA7F-9B55-46D3-9342-BD07A88BC9DC}">
      <dgm:prSet/>
      <dgm:spPr/>
      <dgm:t>
        <a:bodyPr/>
        <a:lstStyle/>
        <a:p>
          <a:endParaRPr lang="zh-TW" altLang="en-US"/>
        </a:p>
      </dgm:t>
    </dgm:pt>
    <dgm:pt modelId="{72FF591C-2A09-4720-89FC-1469479E1047}" type="pres">
      <dgm:prSet presAssocID="{3B4B6763-1812-4044-8EB5-0FF3D2056FA0}" presName="linearFlow" presStyleCnt="0">
        <dgm:presLayoutVars>
          <dgm:dir/>
          <dgm:resizeHandles val="exact"/>
        </dgm:presLayoutVars>
      </dgm:prSet>
      <dgm:spPr/>
    </dgm:pt>
    <dgm:pt modelId="{CAEED445-370A-4B73-A54A-2B4FC8566E89}" type="pres">
      <dgm:prSet presAssocID="{58253509-7364-4C81-9B9F-2DF7D685ED94}" presName="node" presStyleLbl="node1" presStyleIdx="0" presStyleCnt="3" custLinFactNeighborX="-7687" custLinFactNeighborY="-830">
        <dgm:presLayoutVars>
          <dgm:bulletEnabled val="1"/>
        </dgm:presLayoutVars>
      </dgm:prSet>
      <dgm:spPr/>
    </dgm:pt>
    <dgm:pt modelId="{9756C180-BAEB-40B1-B4D6-10758292B3DE}" type="pres">
      <dgm:prSet presAssocID="{7870502C-354C-435A-ACCD-FF3DD8050B53}" presName="spacerL" presStyleCnt="0"/>
      <dgm:spPr/>
    </dgm:pt>
    <dgm:pt modelId="{DC7A6C67-F517-41CC-9D8A-D46B4A3BA575}" type="pres">
      <dgm:prSet presAssocID="{7870502C-354C-435A-ACCD-FF3DD8050B53}" presName="sibTrans" presStyleLbl="sibTrans2D1" presStyleIdx="0" presStyleCnt="2"/>
      <dgm:spPr/>
    </dgm:pt>
    <dgm:pt modelId="{98B33644-8584-4F8D-82CF-54E0D641D9C5}" type="pres">
      <dgm:prSet presAssocID="{7870502C-354C-435A-ACCD-FF3DD8050B53}" presName="spacerR" presStyleCnt="0"/>
      <dgm:spPr/>
    </dgm:pt>
    <dgm:pt modelId="{A72AC2B5-BA1F-4805-BC53-73AA64DCEA63}" type="pres">
      <dgm:prSet presAssocID="{00663673-DA18-42CC-9E0C-B9D2C58F50EA}" presName="node" presStyleLbl="node1" presStyleIdx="1" presStyleCnt="3" custLinFactNeighborX="-7687" custLinFactNeighborY="-830">
        <dgm:presLayoutVars>
          <dgm:bulletEnabled val="1"/>
        </dgm:presLayoutVars>
      </dgm:prSet>
      <dgm:spPr/>
    </dgm:pt>
    <dgm:pt modelId="{1A880675-7247-4766-8739-FD626633C7C3}" type="pres">
      <dgm:prSet presAssocID="{E0439E11-E1E3-4A75-B5F6-1F6A747A00B6}" presName="spacerL" presStyleCnt="0"/>
      <dgm:spPr/>
    </dgm:pt>
    <dgm:pt modelId="{8F8BF5E4-EFE2-4A3A-8850-3147771B25AD}" type="pres">
      <dgm:prSet presAssocID="{E0439E11-E1E3-4A75-B5F6-1F6A747A00B6}" presName="sibTrans" presStyleLbl="sibTrans2D1" presStyleIdx="1" presStyleCnt="2"/>
      <dgm:spPr/>
    </dgm:pt>
    <dgm:pt modelId="{D38D95AF-8EA5-403C-BAB1-FDE6C04F2AE9}" type="pres">
      <dgm:prSet presAssocID="{E0439E11-E1E3-4A75-B5F6-1F6A747A00B6}" presName="spacerR" presStyleCnt="0"/>
      <dgm:spPr/>
    </dgm:pt>
    <dgm:pt modelId="{9F947169-340C-4677-812F-4B4FF92C9024}" type="pres">
      <dgm:prSet presAssocID="{34F16A6C-65E0-48E9-89FC-1423D6CB01D7}" presName="node" presStyleLbl="node1" presStyleIdx="2" presStyleCnt="3">
        <dgm:presLayoutVars>
          <dgm:bulletEnabled val="1"/>
        </dgm:presLayoutVars>
      </dgm:prSet>
      <dgm:spPr/>
    </dgm:pt>
  </dgm:ptLst>
  <dgm:cxnLst>
    <dgm:cxn modelId="{7F9A210A-F03A-4E96-9062-8109F29A489B}" type="presOf" srcId="{58253509-7364-4C81-9B9F-2DF7D685ED94}" destId="{CAEED445-370A-4B73-A54A-2B4FC8566E89}" srcOrd="0" destOrd="0" presId="urn:microsoft.com/office/officeart/2005/8/layout/equation1"/>
    <dgm:cxn modelId="{86D5C42A-3A19-48D7-8217-327ACC1A29A3}" type="presOf" srcId="{E0439E11-E1E3-4A75-B5F6-1F6A747A00B6}" destId="{8F8BF5E4-EFE2-4A3A-8850-3147771B25AD}" srcOrd="0" destOrd="0" presId="urn:microsoft.com/office/officeart/2005/8/layout/equation1"/>
    <dgm:cxn modelId="{BEA89D3F-6B5A-4385-B8BB-5411745DD94F}" type="presOf" srcId="{34F16A6C-65E0-48E9-89FC-1423D6CB01D7}" destId="{9F947169-340C-4677-812F-4B4FF92C9024}" srcOrd="0" destOrd="0" presId="urn:microsoft.com/office/officeart/2005/8/layout/equation1"/>
    <dgm:cxn modelId="{EF7B6D46-5572-4367-9AFF-D0AFBF7A3F78}" type="presOf" srcId="{3B4B6763-1812-4044-8EB5-0FF3D2056FA0}" destId="{72FF591C-2A09-4720-89FC-1469479E1047}" srcOrd="0" destOrd="0" presId="urn:microsoft.com/office/officeart/2005/8/layout/equation1"/>
    <dgm:cxn modelId="{7961CA7F-9B55-46D3-9342-BD07A88BC9DC}" srcId="{3B4B6763-1812-4044-8EB5-0FF3D2056FA0}" destId="{34F16A6C-65E0-48E9-89FC-1423D6CB01D7}" srcOrd="2" destOrd="0" parTransId="{BBA9586A-245D-40D4-8CAE-BB55CD2EAF79}" sibTransId="{9262BCF4-550A-405E-A934-F0EC8FA4954D}"/>
    <dgm:cxn modelId="{C9A3C99E-73B4-4F9E-9B5E-153E59883CF0}" srcId="{3B4B6763-1812-4044-8EB5-0FF3D2056FA0}" destId="{00663673-DA18-42CC-9E0C-B9D2C58F50EA}" srcOrd="1" destOrd="0" parTransId="{BCA679CB-0577-403A-83FB-1B22C8CA6B96}" sibTransId="{E0439E11-E1E3-4A75-B5F6-1F6A747A00B6}"/>
    <dgm:cxn modelId="{A114EAB3-4246-4537-AEF4-8C5C449B03B1}" type="presOf" srcId="{7870502C-354C-435A-ACCD-FF3DD8050B53}" destId="{DC7A6C67-F517-41CC-9D8A-D46B4A3BA575}" srcOrd="0" destOrd="0" presId="urn:microsoft.com/office/officeart/2005/8/layout/equation1"/>
    <dgm:cxn modelId="{BA80E3E3-1667-44B7-AD3B-6C210CDE9057}" srcId="{3B4B6763-1812-4044-8EB5-0FF3D2056FA0}" destId="{58253509-7364-4C81-9B9F-2DF7D685ED94}" srcOrd="0" destOrd="0" parTransId="{5FBE8F2E-74FD-48B1-99A1-30C0C105618F}" sibTransId="{7870502C-354C-435A-ACCD-FF3DD8050B53}"/>
    <dgm:cxn modelId="{01842EE9-CB0C-45C7-B7D5-81FEA58D3267}" type="presOf" srcId="{00663673-DA18-42CC-9E0C-B9D2C58F50EA}" destId="{A72AC2B5-BA1F-4805-BC53-73AA64DCEA63}" srcOrd="0" destOrd="0" presId="urn:microsoft.com/office/officeart/2005/8/layout/equation1"/>
    <dgm:cxn modelId="{C0614417-A8C5-4002-AF9A-E8EF3FFEAB23}" type="presParOf" srcId="{72FF591C-2A09-4720-89FC-1469479E1047}" destId="{CAEED445-370A-4B73-A54A-2B4FC8566E89}" srcOrd="0" destOrd="0" presId="urn:microsoft.com/office/officeart/2005/8/layout/equation1"/>
    <dgm:cxn modelId="{DA325054-C5C8-4409-AEBD-51CC0E1DA84F}" type="presParOf" srcId="{72FF591C-2A09-4720-89FC-1469479E1047}" destId="{9756C180-BAEB-40B1-B4D6-10758292B3DE}" srcOrd="1" destOrd="0" presId="urn:microsoft.com/office/officeart/2005/8/layout/equation1"/>
    <dgm:cxn modelId="{1E5C3003-ED50-4375-B01B-E74BBD9B14DE}" type="presParOf" srcId="{72FF591C-2A09-4720-89FC-1469479E1047}" destId="{DC7A6C67-F517-41CC-9D8A-D46B4A3BA575}" srcOrd="2" destOrd="0" presId="urn:microsoft.com/office/officeart/2005/8/layout/equation1"/>
    <dgm:cxn modelId="{098DA474-FB53-4342-805F-464CDE10EB17}" type="presParOf" srcId="{72FF591C-2A09-4720-89FC-1469479E1047}" destId="{98B33644-8584-4F8D-82CF-54E0D641D9C5}" srcOrd="3" destOrd="0" presId="urn:microsoft.com/office/officeart/2005/8/layout/equation1"/>
    <dgm:cxn modelId="{33F6265F-B31F-4A51-B57E-06718D3788F1}" type="presParOf" srcId="{72FF591C-2A09-4720-89FC-1469479E1047}" destId="{A72AC2B5-BA1F-4805-BC53-73AA64DCEA63}" srcOrd="4" destOrd="0" presId="urn:microsoft.com/office/officeart/2005/8/layout/equation1"/>
    <dgm:cxn modelId="{0D6746CA-3B38-42CD-897C-74DE69E79DFA}" type="presParOf" srcId="{72FF591C-2A09-4720-89FC-1469479E1047}" destId="{1A880675-7247-4766-8739-FD626633C7C3}" srcOrd="5" destOrd="0" presId="urn:microsoft.com/office/officeart/2005/8/layout/equation1"/>
    <dgm:cxn modelId="{E9EFF75E-0C8B-442F-AACD-1AC820510B8A}" type="presParOf" srcId="{72FF591C-2A09-4720-89FC-1469479E1047}" destId="{8F8BF5E4-EFE2-4A3A-8850-3147771B25AD}" srcOrd="6" destOrd="0" presId="urn:microsoft.com/office/officeart/2005/8/layout/equation1"/>
    <dgm:cxn modelId="{80F1354B-30CC-4F53-9682-519B7A5995CD}" type="presParOf" srcId="{72FF591C-2A09-4720-89FC-1469479E1047}" destId="{D38D95AF-8EA5-403C-BAB1-FDE6C04F2AE9}" srcOrd="7" destOrd="0" presId="urn:microsoft.com/office/officeart/2005/8/layout/equation1"/>
    <dgm:cxn modelId="{64086077-2246-4777-BEC2-1C0BB6B036A1}" type="presParOf" srcId="{72FF591C-2A09-4720-89FC-1469479E1047}" destId="{9F947169-340C-4677-812F-4B4FF92C9024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DEA337-AD34-4422-B53A-01423AF1AC8F}">
      <dsp:nvSpPr>
        <dsp:cNvPr id="0" name=""/>
        <dsp:cNvSpPr/>
      </dsp:nvSpPr>
      <dsp:spPr>
        <a:xfrm>
          <a:off x="514115" y="483158"/>
          <a:ext cx="3224682" cy="3224682"/>
        </a:xfrm>
        <a:prstGeom prst="blockArc">
          <a:avLst>
            <a:gd name="adj1" fmla="val 10800000"/>
            <a:gd name="adj2" fmla="val 16200000"/>
            <a:gd name="adj3" fmla="val 463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B5DF5F-8B8B-41EF-8531-276CBECDCAB4}">
      <dsp:nvSpPr>
        <dsp:cNvPr id="0" name=""/>
        <dsp:cNvSpPr/>
      </dsp:nvSpPr>
      <dsp:spPr>
        <a:xfrm>
          <a:off x="514115" y="483158"/>
          <a:ext cx="3224682" cy="3224682"/>
        </a:xfrm>
        <a:prstGeom prst="blockArc">
          <a:avLst>
            <a:gd name="adj1" fmla="val 5400000"/>
            <a:gd name="adj2" fmla="val 10800000"/>
            <a:gd name="adj3" fmla="val 463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CB3940-637A-4C32-AB7F-CFAD929A59AB}">
      <dsp:nvSpPr>
        <dsp:cNvPr id="0" name=""/>
        <dsp:cNvSpPr/>
      </dsp:nvSpPr>
      <dsp:spPr>
        <a:xfrm>
          <a:off x="514115" y="483158"/>
          <a:ext cx="3224682" cy="3224682"/>
        </a:xfrm>
        <a:prstGeom prst="blockArc">
          <a:avLst>
            <a:gd name="adj1" fmla="val 0"/>
            <a:gd name="adj2" fmla="val 5400000"/>
            <a:gd name="adj3" fmla="val 463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DE7562-7D1C-4B0F-8927-12F8E6C5F5AF}">
      <dsp:nvSpPr>
        <dsp:cNvPr id="0" name=""/>
        <dsp:cNvSpPr/>
      </dsp:nvSpPr>
      <dsp:spPr>
        <a:xfrm>
          <a:off x="514115" y="483158"/>
          <a:ext cx="3224682" cy="3224682"/>
        </a:xfrm>
        <a:prstGeom prst="blockArc">
          <a:avLst>
            <a:gd name="adj1" fmla="val 16200000"/>
            <a:gd name="adj2" fmla="val 0"/>
            <a:gd name="adj3" fmla="val 463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BB9C9C-582A-4226-99A2-A6A4B7AD887A}">
      <dsp:nvSpPr>
        <dsp:cNvPr id="0" name=""/>
        <dsp:cNvSpPr/>
      </dsp:nvSpPr>
      <dsp:spPr>
        <a:xfrm>
          <a:off x="1385103" y="1354147"/>
          <a:ext cx="1482705" cy="14827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rtlCol="0" anchor="ctr" anchorCtr="0">
          <a:noAutofit/>
        </a:bodyPr>
        <a:lstStyle/>
        <a:p>
          <a:pPr marL="0" lvl="0" indent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900" b="0" kern="1200" dirty="0">
              <a:latin typeface="+mj-ea"/>
              <a:ea typeface="+mj-ea"/>
            </a:rPr>
            <a:t>執行秘書</a:t>
          </a:r>
          <a:endParaRPr lang="en-US" altLang="zh-TW" sz="2900" b="0" kern="1200" dirty="0">
            <a:latin typeface="+mj-ea"/>
            <a:ea typeface="+mj-ea"/>
          </a:endParaRPr>
        </a:p>
      </dsp:txBody>
      <dsp:txXfrm>
        <a:off x="1602240" y="1571284"/>
        <a:ext cx="1048431" cy="1048431"/>
      </dsp:txXfrm>
    </dsp:sp>
    <dsp:sp modelId="{0B9D5D8D-AE9B-4E3C-8081-7E5A4C702F02}">
      <dsp:nvSpPr>
        <dsp:cNvPr id="0" name=""/>
        <dsp:cNvSpPr/>
      </dsp:nvSpPr>
      <dsp:spPr>
        <a:xfrm>
          <a:off x="1607509" y="1576"/>
          <a:ext cx="1037893" cy="10378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rtlCol="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b="0" kern="1200" dirty="0">
              <a:latin typeface="+mj-ea"/>
              <a:ea typeface="+mj-ea"/>
            </a:rPr>
            <a:t>支援</a:t>
          </a:r>
          <a:endParaRPr lang="en-US" altLang="zh-TW" sz="2000" b="0" kern="1200" dirty="0">
            <a:latin typeface="+mj-ea"/>
            <a:ea typeface="+mj-ea"/>
          </a:endParaRPr>
        </a:p>
      </dsp:txBody>
      <dsp:txXfrm>
        <a:off x="1759505" y="153572"/>
        <a:ext cx="733901" cy="733901"/>
      </dsp:txXfrm>
    </dsp:sp>
    <dsp:sp modelId="{1C226D9E-C8BD-43C0-B5A7-66592C02513E}">
      <dsp:nvSpPr>
        <dsp:cNvPr id="0" name=""/>
        <dsp:cNvSpPr/>
      </dsp:nvSpPr>
      <dsp:spPr>
        <a:xfrm>
          <a:off x="3182486" y="1576553"/>
          <a:ext cx="1037893" cy="10378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rtlCol="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b="0" kern="1200" dirty="0">
              <a:latin typeface="+mj-ea"/>
              <a:ea typeface="+mj-ea"/>
            </a:rPr>
            <a:t>監督</a:t>
          </a:r>
          <a:endParaRPr lang="en-US" altLang="zh-TW" sz="2000" b="0" kern="1200" dirty="0">
            <a:latin typeface="+mj-ea"/>
            <a:ea typeface="+mj-ea"/>
          </a:endParaRPr>
        </a:p>
      </dsp:txBody>
      <dsp:txXfrm>
        <a:off x="3334482" y="1728549"/>
        <a:ext cx="733901" cy="733901"/>
      </dsp:txXfrm>
    </dsp:sp>
    <dsp:sp modelId="{29DFD080-5F1B-4B82-A3B2-DA9D6DF3694E}">
      <dsp:nvSpPr>
        <dsp:cNvPr id="0" name=""/>
        <dsp:cNvSpPr/>
      </dsp:nvSpPr>
      <dsp:spPr>
        <a:xfrm>
          <a:off x="1607509" y="3151530"/>
          <a:ext cx="1037893" cy="10378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rtlCol="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b="0" kern="1200" dirty="0">
              <a:latin typeface="+mj-ea"/>
              <a:ea typeface="+mj-ea"/>
            </a:rPr>
            <a:t>諫言</a:t>
          </a:r>
          <a:endParaRPr lang="en-US" altLang="zh-TW" sz="2000" b="0" kern="1200" dirty="0">
            <a:latin typeface="+mj-ea"/>
            <a:ea typeface="+mj-ea"/>
          </a:endParaRPr>
        </a:p>
      </dsp:txBody>
      <dsp:txXfrm>
        <a:off x="1759505" y="3303526"/>
        <a:ext cx="733901" cy="733901"/>
      </dsp:txXfrm>
    </dsp:sp>
    <dsp:sp modelId="{B3F8C3C3-65FB-486F-82C0-A8478B7022B9}">
      <dsp:nvSpPr>
        <dsp:cNvPr id="0" name=""/>
        <dsp:cNvSpPr/>
      </dsp:nvSpPr>
      <dsp:spPr>
        <a:xfrm>
          <a:off x="32532" y="1576553"/>
          <a:ext cx="1037893" cy="10378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rtlCol="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b="0" kern="1200" dirty="0">
              <a:latin typeface="+mj-ea"/>
              <a:ea typeface="+mj-ea"/>
            </a:rPr>
            <a:t>統整</a:t>
          </a:r>
          <a:endParaRPr lang="en-US" altLang="zh-TW" sz="2000" b="0" kern="1200" dirty="0">
            <a:latin typeface="+mj-ea"/>
            <a:ea typeface="+mj-ea"/>
          </a:endParaRPr>
        </a:p>
      </dsp:txBody>
      <dsp:txXfrm>
        <a:off x="184528" y="1728549"/>
        <a:ext cx="733901" cy="7339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7E892A-3E19-463E-B56F-E1F6B32B3366}">
      <dsp:nvSpPr>
        <dsp:cNvPr id="0" name=""/>
        <dsp:cNvSpPr/>
      </dsp:nvSpPr>
      <dsp:spPr>
        <a:xfrm rot="5400000">
          <a:off x="507541" y="1770059"/>
          <a:ext cx="1518939" cy="2527480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40FB3C9-2D01-4588-8398-0EC8D08835BB}">
      <dsp:nvSpPr>
        <dsp:cNvPr id="0" name=""/>
        <dsp:cNvSpPr/>
      </dsp:nvSpPr>
      <dsp:spPr>
        <a:xfrm>
          <a:off x="253992" y="2525231"/>
          <a:ext cx="2281823" cy="20001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t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4900" kern="1200" dirty="0">
              <a:latin typeface="Adobe 仿宋 Std R" panose="02020400000000000000" pitchFamily="18" charset="-128"/>
              <a:ea typeface="Adobe 仿宋 Std R" panose="02020400000000000000" pitchFamily="18" charset="-128"/>
            </a:rPr>
            <a:t>開創期</a:t>
          </a:r>
        </a:p>
      </dsp:txBody>
      <dsp:txXfrm>
        <a:off x="253992" y="2525231"/>
        <a:ext cx="2281823" cy="2000152"/>
      </dsp:txXfrm>
    </dsp:sp>
    <dsp:sp modelId="{2A5BC91F-6084-450D-B6B5-BE8734F9DA60}">
      <dsp:nvSpPr>
        <dsp:cNvPr id="0" name=""/>
        <dsp:cNvSpPr/>
      </dsp:nvSpPr>
      <dsp:spPr>
        <a:xfrm>
          <a:off x="2105283" y="1583983"/>
          <a:ext cx="430532" cy="430532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3">
                <a:hueOff val="-208034"/>
                <a:satOff val="-1984"/>
                <a:lumOff val="98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-208034"/>
                <a:satOff val="-1984"/>
                <a:lumOff val="98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-208034"/>
                <a:satOff val="-1984"/>
                <a:lumOff val="98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-208034"/>
              <a:satOff val="-1984"/>
              <a:lumOff val="98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488BB91-C0AB-414F-A6DD-394C5368B544}">
      <dsp:nvSpPr>
        <dsp:cNvPr id="0" name=""/>
        <dsp:cNvSpPr/>
      </dsp:nvSpPr>
      <dsp:spPr>
        <a:xfrm rot="5400000">
          <a:off x="3300939" y="1078830"/>
          <a:ext cx="1518939" cy="2527480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3">
                <a:hueOff val="-416068"/>
                <a:satOff val="-3968"/>
                <a:lumOff val="195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-416068"/>
                <a:satOff val="-3968"/>
                <a:lumOff val="195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-416068"/>
                <a:satOff val="-3968"/>
                <a:lumOff val="195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-416068"/>
              <a:satOff val="-3968"/>
              <a:lumOff val="1959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DD62CB5-2A3D-4593-9529-6CF13CBAF613}">
      <dsp:nvSpPr>
        <dsp:cNvPr id="0" name=""/>
        <dsp:cNvSpPr/>
      </dsp:nvSpPr>
      <dsp:spPr>
        <a:xfrm>
          <a:off x="3047390" y="1834002"/>
          <a:ext cx="2281823" cy="20001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t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4900" kern="1200" dirty="0">
              <a:latin typeface="Adobe 仿宋 Std R" panose="02020400000000000000" pitchFamily="18" charset="-128"/>
              <a:ea typeface="Adobe 仿宋 Std R" panose="02020400000000000000" pitchFamily="18" charset="-128"/>
            </a:rPr>
            <a:t>標準期</a:t>
          </a:r>
        </a:p>
      </dsp:txBody>
      <dsp:txXfrm>
        <a:off x="3047390" y="1834002"/>
        <a:ext cx="2281823" cy="2000152"/>
      </dsp:txXfrm>
    </dsp:sp>
    <dsp:sp modelId="{BDEA7241-518C-494D-A8B6-BCAEFE22B3A3}">
      <dsp:nvSpPr>
        <dsp:cNvPr id="0" name=""/>
        <dsp:cNvSpPr/>
      </dsp:nvSpPr>
      <dsp:spPr>
        <a:xfrm>
          <a:off x="4898681" y="892754"/>
          <a:ext cx="430532" cy="430532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3">
                <a:hueOff val="-624102"/>
                <a:satOff val="-5952"/>
                <a:lumOff val="293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-624102"/>
                <a:satOff val="-5952"/>
                <a:lumOff val="293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-624102"/>
                <a:satOff val="-5952"/>
                <a:lumOff val="293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-624102"/>
              <a:satOff val="-5952"/>
              <a:lumOff val="2939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57D0EAA-B1FA-45DF-BEAA-F2CD25212742}">
      <dsp:nvSpPr>
        <dsp:cNvPr id="0" name=""/>
        <dsp:cNvSpPr/>
      </dsp:nvSpPr>
      <dsp:spPr>
        <a:xfrm rot="5400000">
          <a:off x="6094337" y="387601"/>
          <a:ext cx="1518939" cy="2527480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3">
                <a:hueOff val="-832136"/>
                <a:satOff val="-7936"/>
                <a:lumOff val="391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-832136"/>
                <a:satOff val="-7936"/>
                <a:lumOff val="391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-832136"/>
                <a:satOff val="-7936"/>
                <a:lumOff val="391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-832136"/>
              <a:satOff val="-7936"/>
              <a:lumOff val="3919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978BA71-50BB-4CE3-8D0B-79F61583B288}">
      <dsp:nvSpPr>
        <dsp:cNvPr id="0" name=""/>
        <dsp:cNvSpPr/>
      </dsp:nvSpPr>
      <dsp:spPr>
        <a:xfrm>
          <a:off x="5840788" y="1142773"/>
          <a:ext cx="2281823" cy="20001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t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4900" kern="1200" dirty="0">
              <a:latin typeface="Adobe 仿宋 Std R" panose="02020400000000000000" pitchFamily="18" charset="-128"/>
              <a:ea typeface="Adobe 仿宋 Std R" panose="02020400000000000000" pitchFamily="18" charset="-128"/>
            </a:rPr>
            <a:t>穩定期</a:t>
          </a:r>
        </a:p>
      </dsp:txBody>
      <dsp:txXfrm>
        <a:off x="5840788" y="1142773"/>
        <a:ext cx="2281823" cy="20001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EED445-370A-4B73-A54A-2B4FC8566E89}">
      <dsp:nvSpPr>
        <dsp:cNvPr id="0" name=""/>
        <dsp:cNvSpPr/>
      </dsp:nvSpPr>
      <dsp:spPr>
        <a:xfrm>
          <a:off x="0" y="1800194"/>
          <a:ext cx="2070528" cy="2070528"/>
        </a:xfrm>
        <a:prstGeom prst="ellipse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alpha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200" kern="1200" dirty="0">
              <a:solidFill>
                <a:schemeClr val="tx1"/>
              </a:solidFill>
              <a:latin typeface="Adobe 仿宋 Std R" panose="02020400000000000000" pitchFamily="18" charset="-128"/>
              <a:ea typeface="Adobe 仿宋 Std R" panose="02020400000000000000" pitchFamily="18" charset="-128"/>
            </a:rPr>
            <a:t>Consensus</a:t>
          </a:r>
        </a:p>
      </dsp:txBody>
      <dsp:txXfrm>
        <a:off x="303222" y="2103416"/>
        <a:ext cx="1464084" cy="1464084"/>
      </dsp:txXfrm>
    </dsp:sp>
    <dsp:sp modelId="{DC7A6C67-F517-41CC-9D8A-D46B4A3BA575}">
      <dsp:nvSpPr>
        <dsp:cNvPr id="0" name=""/>
        <dsp:cNvSpPr/>
      </dsp:nvSpPr>
      <dsp:spPr>
        <a:xfrm>
          <a:off x="2240217" y="2252190"/>
          <a:ext cx="1200906" cy="1200906"/>
        </a:xfrm>
        <a:prstGeom prst="mathPlus">
          <a:avLst/>
        </a:prstGeom>
        <a:gradFill rotWithShape="0">
          <a:gsLst>
            <a:gs pos="0">
              <a:schemeClr val="accent3">
                <a:shade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shade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shade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2100" kern="1200"/>
        </a:p>
      </dsp:txBody>
      <dsp:txXfrm>
        <a:off x="2399397" y="2711416"/>
        <a:ext cx="882546" cy="282454"/>
      </dsp:txXfrm>
    </dsp:sp>
    <dsp:sp modelId="{A72AC2B5-BA1F-4805-BC53-73AA64DCEA63}">
      <dsp:nvSpPr>
        <dsp:cNvPr id="0" name=""/>
        <dsp:cNvSpPr/>
      </dsp:nvSpPr>
      <dsp:spPr>
        <a:xfrm>
          <a:off x="3596327" y="1800194"/>
          <a:ext cx="2070528" cy="2070528"/>
        </a:xfrm>
        <a:prstGeom prst="ellipse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20000"/>
                <a:satMod val="103000"/>
                <a:lumMod val="102000"/>
                <a:tint val="94000"/>
              </a:schemeClr>
            </a:gs>
            <a:gs pos="50000">
              <a:schemeClr val="accent3">
                <a:alpha val="90000"/>
                <a:hueOff val="0"/>
                <a:satOff val="0"/>
                <a:lumOff val="0"/>
                <a:alphaOff val="-20000"/>
                <a:satMod val="110000"/>
                <a:lumMod val="100000"/>
                <a:shade val="1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2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400" kern="1200" dirty="0">
              <a:solidFill>
                <a:schemeClr val="tx1"/>
              </a:solidFill>
              <a:latin typeface="Adobe 仿宋 Std R" panose="02020400000000000000" pitchFamily="18" charset="-128"/>
              <a:ea typeface="Adobe 仿宋 Std R" panose="02020400000000000000" pitchFamily="18" charset="-128"/>
            </a:rPr>
            <a:t>Believe</a:t>
          </a:r>
          <a:endParaRPr lang="zh-TW" altLang="en-US" sz="2400" kern="1200" dirty="0">
            <a:solidFill>
              <a:schemeClr val="tx1"/>
            </a:solidFill>
            <a:latin typeface="Adobe 仿宋 Std R" panose="02020400000000000000" pitchFamily="18" charset="-128"/>
            <a:ea typeface="Adobe 仿宋 Std R" panose="02020400000000000000" pitchFamily="18" charset="-128"/>
          </a:endParaRPr>
        </a:p>
      </dsp:txBody>
      <dsp:txXfrm>
        <a:off x="3899549" y="2103416"/>
        <a:ext cx="1464084" cy="1464084"/>
      </dsp:txXfrm>
    </dsp:sp>
    <dsp:sp modelId="{8F8BF5E4-EFE2-4A3A-8850-3147771B25AD}">
      <dsp:nvSpPr>
        <dsp:cNvPr id="0" name=""/>
        <dsp:cNvSpPr/>
      </dsp:nvSpPr>
      <dsp:spPr>
        <a:xfrm>
          <a:off x="5847907" y="2252190"/>
          <a:ext cx="1200906" cy="1200906"/>
        </a:xfrm>
        <a:prstGeom prst="mathEqual">
          <a:avLst/>
        </a:prstGeom>
        <a:gradFill rotWithShape="0">
          <a:gsLst>
            <a:gs pos="0">
              <a:schemeClr val="accent3">
                <a:shade val="90000"/>
                <a:hueOff val="-317610"/>
                <a:satOff val="-21917"/>
                <a:lumOff val="4059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shade val="90000"/>
                <a:hueOff val="-317610"/>
                <a:satOff val="-21917"/>
                <a:lumOff val="4059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shade val="90000"/>
                <a:hueOff val="-317610"/>
                <a:satOff val="-21917"/>
                <a:lumOff val="4059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400" kern="1200"/>
        </a:p>
      </dsp:txBody>
      <dsp:txXfrm>
        <a:off x="6007087" y="2499577"/>
        <a:ext cx="882546" cy="706132"/>
      </dsp:txXfrm>
    </dsp:sp>
    <dsp:sp modelId="{9F947169-340C-4677-812F-4B4FF92C9024}">
      <dsp:nvSpPr>
        <dsp:cNvPr id="0" name=""/>
        <dsp:cNvSpPr/>
      </dsp:nvSpPr>
      <dsp:spPr>
        <a:xfrm>
          <a:off x="7216941" y="1817379"/>
          <a:ext cx="2070528" cy="2070528"/>
        </a:xfrm>
        <a:prstGeom prst="ellipse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40000"/>
                <a:satMod val="103000"/>
                <a:lumMod val="102000"/>
                <a:tint val="94000"/>
              </a:schemeClr>
            </a:gs>
            <a:gs pos="50000">
              <a:schemeClr val="accent3">
                <a:alpha val="90000"/>
                <a:hueOff val="0"/>
                <a:satOff val="0"/>
                <a:lumOff val="0"/>
                <a:alphaOff val="-40000"/>
                <a:satMod val="110000"/>
                <a:lumMod val="100000"/>
                <a:shade val="1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4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400" kern="1200" dirty="0">
              <a:solidFill>
                <a:schemeClr val="tx1"/>
              </a:solidFill>
              <a:latin typeface="Adobe 仿宋 Std R" panose="02020400000000000000" pitchFamily="18" charset="-128"/>
              <a:ea typeface="Adobe 仿宋 Std R" panose="02020400000000000000" pitchFamily="18" charset="-128"/>
            </a:rPr>
            <a:t>好的團隊</a:t>
          </a:r>
        </a:p>
      </dsp:txBody>
      <dsp:txXfrm>
        <a:off x="7520163" y="2120601"/>
        <a:ext cx="1464084" cy="14640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b="1" dirty="0">
              <a:latin typeface="+mj-ea"/>
              <a:ea typeface="+mj-ea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B9575D2-2748-42AA-B14F-D401967BC4BA}" type="datetime2">
              <a:rPr lang="zh-TW" altLang="en-US" b="1" smtClean="0">
                <a:latin typeface="+mj-ea"/>
                <a:ea typeface="+mj-ea"/>
              </a:rPr>
              <a:t>2018年12月17日</a:t>
            </a:fld>
            <a:endParaRPr lang="zh-TW" altLang="en-US" b="1" dirty="0">
              <a:latin typeface="+mj-ea"/>
              <a:ea typeface="+mj-ea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b="1" dirty="0">
              <a:latin typeface="+mj-ea"/>
              <a:ea typeface="+mj-ea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A4CBEF8-5CDE-472B-839B-B8BB0C881006}" type="slidenum">
              <a:rPr lang="en-US" altLang="zh-TW" b="1" smtClean="0">
                <a:latin typeface="+mj-ea"/>
                <a:ea typeface="+mj-ea"/>
              </a:rPr>
              <a:t>‹#›</a:t>
            </a:fld>
            <a:endParaRPr lang="zh-TW" altLang="en-US" b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263289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>
                <a:latin typeface="+mj-ea"/>
                <a:ea typeface="+mj-ea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>
                <a:latin typeface="+mj-ea"/>
                <a:ea typeface="+mj-ea"/>
              </a:defRPr>
            </a:lvl1pPr>
          </a:lstStyle>
          <a:p>
            <a:fld id="{D483F0FF-D51E-42C6-9123-2966B0EADBDB}" type="datetime2">
              <a:rPr lang="zh-TW" altLang="en-US" smtClean="0"/>
              <a:pPr/>
              <a:t>2018年12月17日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>
                <a:latin typeface="+mj-ea"/>
                <a:ea typeface="+mj-ea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>
                <a:latin typeface="+mj-ea"/>
                <a:ea typeface="+mj-ea"/>
              </a:defRPr>
            </a:lvl1pPr>
          </a:lstStyle>
          <a:p>
            <a:fld id="{6BB98AFB-CB0D-4DFE-87B9-B4B0D0DE73CD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12805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1" kern="1200">
        <a:solidFill>
          <a:schemeClr val="tx1"/>
        </a:solidFill>
        <a:latin typeface="+mj-ea"/>
        <a:ea typeface="+mj-ea"/>
        <a:cs typeface="+mn-cs"/>
      </a:defRPr>
    </a:lvl1pPr>
    <a:lvl2pPr marL="457200" algn="l" defTabSz="914400" rtl="0" eaLnBrk="1" latinLnBrk="0" hangingPunct="1">
      <a:defRPr sz="1200" b="1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2pPr>
    <a:lvl3pPr marL="914400" algn="l" defTabSz="914400" rtl="0" eaLnBrk="1" latinLnBrk="0" hangingPunct="1">
      <a:defRPr sz="1200" b="1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3pPr>
    <a:lvl4pPr marL="1371600" algn="l" defTabSz="914400" rtl="0" eaLnBrk="1" latinLnBrk="0" hangingPunct="1">
      <a:defRPr sz="1200" b="1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4pPr>
    <a:lvl5pPr marL="1828800" algn="l" defTabSz="914400" rtl="0" eaLnBrk="1" latinLnBrk="0" hangingPunct="1">
      <a:defRPr sz="1200" b="1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en-US" altLang="zh-TW" smtClean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09943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en-US" altLang="zh-TW" smtClean="0"/>
              <a:t>2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00659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en-US" altLang="zh-TW" smtClean="0"/>
              <a:t>3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468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en-US" altLang="zh-TW" smtClean="0"/>
              <a:t>4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00411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en-US" altLang="zh-TW" smtClean="0"/>
              <a:t>5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335255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en-US" altLang="zh-TW" smtClean="0"/>
              <a:t>6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266641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en-US" altLang="zh-TW" smtClean="0"/>
              <a:t>7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590829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en-US" altLang="zh-TW" smtClean="0"/>
              <a:t>8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039577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en-US" altLang="zh-TW" smtClean="0"/>
              <a:t>9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10549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65214" y="533400"/>
            <a:ext cx="5029200" cy="2514601"/>
          </a:xfrm>
        </p:spPr>
        <p:txBody>
          <a:bodyPr rtlCol="0">
            <a:normAutofit/>
          </a:bodyPr>
          <a:lstStyle>
            <a:lvl1pPr>
              <a:defRPr sz="5400"/>
            </a:lvl1pPr>
          </a:lstStyle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65212" y="3403600"/>
            <a:ext cx="5029201" cy="1397000"/>
          </a:xfrm>
        </p:spPr>
        <p:txBody>
          <a:bodyPr rtlCol="0">
            <a:normAutofit/>
          </a:bodyPr>
          <a:lstStyle>
            <a:lvl1pPr marL="0" indent="0" algn="l">
              <a:spcBef>
                <a:spcPts val="600"/>
              </a:spcBef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zh-TW" altLang="en-US"/>
              <a:t>按一下以編輯母片子標題樣式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F140EB5-2BF4-4F73-831F-8FF554C6131A}" type="datetime2">
              <a:rPr lang="zh-TW" altLang="en-US" smtClean="0"/>
              <a:pPr/>
              <a:t>2018年12月17日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664752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3EDBB72-F4F6-468B-A7F6-25883BEB9BB1}" type="datetime2">
              <a:rPr lang="zh-TW" altLang="en-US" smtClean="0"/>
              <a:pPr/>
              <a:t>2018年12月17日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668093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61412" y="533400"/>
            <a:ext cx="2362201" cy="5486400"/>
          </a:xfrm>
        </p:spPr>
        <p:txBody>
          <a:bodyPr vert="eaVert" rtlCol="0"/>
          <a:lstStyle/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065213" y="533400"/>
            <a:ext cx="7467599" cy="5486400"/>
          </a:xfrm>
        </p:spPr>
        <p:txBody>
          <a:bodyPr vert="eaVert" rtlCol="0"/>
          <a:lstStyle/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BF77D93-024F-46C2-824C-D62F95C8BE35}" type="datetime2">
              <a:rPr lang="zh-TW" altLang="en-US" smtClean="0"/>
              <a:pPr/>
              <a:t>2018年12月17日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88244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80BDB57-698E-4982-AF7F-41AEB70F6F83}" type="datetime2">
              <a:rPr lang="zh-TW" altLang="en-US" smtClean="0"/>
              <a:pPr/>
              <a:t>2018年12月17日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29153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5214" y="533400"/>
            <a:ext cx="8686800" cy="2286000"/>
          </a:xfrm>
        </p:spPr>
        <p:txBody>
          <a:bodyPr rtlCol="0" anchor="b">
            <a:normAutofit/>
          </a:bodyPr>
          <a:lstStyle>
            <a:lvl1pPr algn="l">
              <a:defRPr sz="5400" b="1" cap="none" baseline="0"/>
            </a:lvl1pPr>
          </a:lstStyle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65214" y="3124200"/>
            <a:ext cx="8686800" cy="1371600"/>
          </a:xfrm>
        </p:spPr>
        <p:txBody>
          <a:bodyPr rtlCol="0" anchor="t">
            <a:normAutofit/>
          </a:bodyPr>
          <a:lstStyle>
            <a:lvl1pPr marL="0" indent="0">
              <a:spcBef>
                <a:spcPts val="600"/>
              </a:spcBef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CCC87C0-2BEB-41B0-810E-0D820E13889F}" type="datetime2">
              <a:rPr lang="zh-TW" altLang="en-US" smtClean="0"/>
              <a:pPr/>
              <a:t>2018年12月17日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701331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065212" y="1828800"/>
            <a:ext cx="4251960" cy="4191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5464598" y="1828800"/>
            <a:ext cx="4251960" cy="4191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60212C9-03D4-45AB-B216-B32DC5452EDD}" type="datetime2">
              <a:rPr lang="zh-TW" altLang="en-US" smtClean="0"/>
              <a:pPr/>
              <a:t>2018年12月17日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13709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65213" y="1828799"/>
            <a:ext cx="4251960" cy="685801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065213" y="2590800"/>
            <a:ext cx="4251960" cy="3429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5500053" y="1828799"/>
            <a:ext cx="4251960" cy="685801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5500053" y="2590800"/>
            <a:ext cx="4251960" cy="3429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4B79F19-2837-4842-9171-E1231D551C0E}" type="datetime2">
              <a:rPr lang="zh-TW" altLang="en-US" smtClean="0"/>
              <a:pPr/>
              <a:t>2018年12月17日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000784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B92162C-EB02-4CF4-B552-2D778858CCF5}" type="datetime2">
              <a:rPr lang="zh-TW" altLang="en-US" smtClean="0"/>
              <a:pPr/>
              <a:t>2018年12月17日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90715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33E5719-DBFC-4467-8CD2-65F72A6FD6CF}" type="datetime2">
              <a:rPr lang="zh-TW" altLang="en-US" smtClean="0"/>
              <a:pPr/>
              <a:t>2018年12月17日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41531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5213" y="533400"/>
            <a:ext cx="4114800" cy="1524000"/>
          </a:xfrm>
        </p:spPr>
        <p:txBody>
          <a:bodyPr rtlCol="0" anchor="b">
            <a:normAutofit/>
          </a:bodyPr>
          <a:lstStyle>
            <a:lvl1pPr algn="l">
              <a:defRPr sz="3600" b="1"/>
            </a:lvl1pPr>
          </a:lstStyle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5865813" y="533400"/>
            <a:ext cx="5867400" cy="54864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65213" y="2209800"/>
            <a:ext cx="4114800" cy="38100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C3FB3ED-4915-4CAA-8A41-C45860D7A42F}" type="datetime2">
              <a:rPr lang="zh-TW" altLang="en-US" smtClean="0"/>
              <a:pPr/>
              <a:t>2018年12月17日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0171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5213" y="533400"/>
            <a:ext cx="4114800" cy="1524000"/>
          </a:xfrm>
        </p:spPr>
        <p:txBody>
          <a:bodyPr rtlCol="0" anchor="b">
            <a:noAutofit/>
          </a:bodyPr>
          <a:lstStyle>
            <a:lvl1pPr algn="l">
              <a:defRPr sz="3600" b="1"/>
            </a:lvl1pPr>
          </a:lstStyle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5865812" y="533400"/>
            <a:ext cx="5780173" cy="5791200"/>
          </a:xfrm>
          <a:ln w="50800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txBody>
          <a:bodyPr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65213" y="2209800"/>
            <a:ext cx="4114800" cy="38100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419608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65212" y="1828800"/>
            <a:ext cx="8686801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065213" y="6155267"/>
            <a:ext cx="5653087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defRPr>
            </a:lvl1pPr>
          </a:lstStyle>
          <a:p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6932612" y="6155267"/>
            <a:ext cx="1371600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defRPr>
            </a:lvl1pPr>
          </a:lstStyle>
          <a:p>
            <a:fld id="{606FFB69-BB74-433F-B5CD-B62A9F136EC7}" type="datetime2">
              <a:rPr lang="zh-TW" altLang="en-US" smtClean="0"/>
              <a:pPr/>
              <a:t>2018年12月17日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8532812" y="6155267"/>
            <a:ext cx="1219201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defRPr>
            </a:lvl1pPr>
          </a:lstStyle>
          <a:p>
            <a:fld id="{AAEAE4A8-A6E5-453E-B946-FB774B73F48C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97054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b="1" kern="1200">
          <a:solidFill>
            <a:schemeClr val="accent1">
              <a:lumMod val="75000"/>
            </a:schemeClr>
          </a:solidFill>
          <a:latin typeface="+mj-ea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2000" b="0" kern="1200">
          <a:solidFill>
            <a:schemeClr val="tx1">
              <a:lumMod val="65000"/>
              <a:lumOff val="35000"/>
            </a:schemeClr>
          </a:solidFill>
          <a:latin typeface="+mj-ea"/>
          <a:ea typeface="+mj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800" b="0" kern="1200">
          <a:solidFill>
            <a:schemeClr val="tx1">
              <a:lumMod val="65000"/>
              <a:lumOff val="35000"/>
            </a:schemeClr>
          </a:solidFill>
          <a:latin typeface="+mj-ea"/>
          <a:ea typeface="+mj-ea"/>
          <a:cs typeface="+mn-cs"/>
        </a:defRPr>
      </a:lvl2pPr>
      <a:lvl3pPr marL="77724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600" b="0" kern="1200">
          <a:solidFill>
            <a:schemeClr val="tx1">
              <a:lumMod val="65000"/>
              <a:lumOff val="35000"/>
            </a:schemeClr>
          </a:solidFill>
          <a:latin typeface="+mj-ea"/>
          <a:ea typeface="+mj-ea"/>
          <a:cs typeface="+mn-cs"/>
        </a:defRPr>
      </a:lvl3pPr>
      <a:lvl4pPr marL="96012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b="0" kern="1200">
          <a:solidFill>
            <a:schemeClr val="tx1">
              <a:lumMod val="65000"/>
              <a:lumOff val="35000"/>
            </a:schemeClr>
          </a:solidFill>
          <a:latin typeface="+mj-ea"/>
          <a:ea typeface="+mj-ea"/>
          <a:cs typeface="+mn-cs"/>
        </a:defRPr>
      </a:lvl4pPr>
      <a:lvl5pPr marL="10972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b="0" kern="1200">
          <a:solidFill>
            <a:schemeClr val="tx1">
              <a:lumMod val="65000"/>
              <a:lumOff val="35000"/>
            </a:schemeClr>
          </a:solidFill>
          <a:latin typeface="+mj-ea"/>
          <a:ea typeface="+mj-ea"/>
          <a:cs typeface="+mn-cs"/>
        </a:defRPr>
      </a:lvl5pPr>
      <a:lvl6pPr marL="123444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37160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50876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64592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39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OSIIXmxPJ8g&amp;t=594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en-US" altLang="zh-TW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D3501</a:t>
            </a:r>
            <a:r>
              <a:rPr lang="zh-TW" altLang="en-US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扶少團</a:t>
            </a:r>
            <a:br>
              <a:rPr lang="en-US" altLang="zh-TW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</a:br>
            <a:r>
              <a:rPr lang="zh-TW" altLang="en-US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幹部訓練講習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zh-TW" altLang="en-US" sz="2800" b="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主講人 </a:t>
            </a:r>
            <a:endParaRPr lang="en-US" altLang="zh-TW" sz="2800" dirty="0">
              <a:latin typeface="Adobe 仿宋 Std R" panose="02020400000000000000" pitchFamily="18" charset="-128"/>
              <a:ea typeface="Adobe 仿宋 Std R" panose="02020400000000000000" pitchFamily="18" charset="-128"/>
              <a:sym typeface="新細明體" panose="02020500000000000000" pitchFamily="18" charset="-120"/>
            </a:endParaRPr>
          </a:p>
          <a:p>
            <a:pPr rtl="0"/>
            <a:r>
              <a:rPr lang="zh-TW" altLang="en-US" sz="2800" b="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林彥廷 </a:t>
            </a:r>
            <a:r>
              <a:rPr lang="en-US" altLang="zh-TW" sz="2800" b="0" dirty="0" err="1">
                <a:latin typeface="Bookman Old Style" panose="02050604050505020204" pitchFamily="18" charset="0"/>
                <a:ea typeface="Adobe 仿宋 Std R" panose="02020400000000000000" pitchFamily="18" charset="-128"/>
                <a:sym typeface="新細明體" panose="02020500000000000000" pitchFamily="18" charset="-120"/>
              </a:rPr>
              <a:t>Daniel.Vessi.Lin</a:t>
            </a:r>
            <a:endParaRPr lang="zh-TW" altLang="en-US" sz="2800" b="0" dirty="0">
              <a:latin typeface="Bookman Old Style" panose="02050604050505020204" pitchFamily="18" charset="0"/>
              <a:ea typeface="Adobe 仿宋 Std R" panose="02020400000000000000" pitchFamily="18" charset="-128"/>
              <a:sym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93259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標題 12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zh-TW" altLang="en-US" sz="6000" dirty="0">
                <a:latin typeface="Adobe 宋体 Std L" panose="02020300000000000000" pitchFamily="18" charset="-128"/>
                <a:ea typeface="Adobe 宋体 Std L" panose="02020300000000000000" pitchFamily="18" charset="-128"/>
                <a:sym typeface="新細明體" panose="02020500000000000000" pitchFamily="18" charset="-120"/>
              </a:rPr>
              <a:t>自我介紹</a:t>
            </a:r>
          </a:p>
        </p:txBody>
      </p:sp>
      <p:sp>
        <p:nvSpPr>
          <p:cNvPr id="14" name="內容預留位置 13"/>
          <p:cNvSpPr>
            <a:spLocks noGrp="1"/>
          </p:cNvSpPr>
          <p:nvPr>
            <p:ph idx="1"/>
          </p:nvPr>
        </p:nvSpPr>
        <p:spPr>
          <a:xfrm>
            <a:off x="909836" y="1600200"/>
            <a:ext cx="6192687" cy="4929337"/>
          </a:xfrm>
        </p:spPr>
        <p:txBody>
          <a:bodyPr rtlCol="0">
            <a:norm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zh-TW" altLang="en-US" sz="2800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現任：</a:t>
            </a:r>
          </a:p>
          <a:p>
            <a:pPr marL="0" lvl="0" indent="0">
              <a:spcBef>
                <a:spcPts val="1600"/>
              </a:spcBef>
              <a:buNone/>
            </a:pPr>
            <a:r>
              <a:rPr lang="en-US" altLang="zh-TW" sz="2800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D3501</a:t>
            </a:r>
            <a:r>
              <a:rPr lang="zh-TW" altLang="en-US" sz="2800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扶少團</a:t>
            </a:r>
            <a:r>
              <a:rPr lang="en-US" altLang="zh-TW" sz="2800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2018-19</a:t>
            </a:r>
            <a:r>
              <a:rPr lang="zh-TW" altLang="en-US" sz="2800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新竹分區代表</a:t>
            </a:r>
          </a:p>
          <a:p>
            <a:pPr marL="0" indent="0">
              <a:spcBef>
                <a:spcPts val="1600"/>
              </a:spcBef>
              <a:buNone/>
            </a:pPr>
            <a:r>
              <a:rPr lang="zh-TW" altLang="en-US" sz="2800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新竹高商扶少團第三屆顧問</a:t>
            </a:r>
            <a:endParaRPr lang="en-US" altLang="zh-TW" sz="2800" dirty="0">
              <a:latin typeface="Adobe 仿宋 Std R" panose="02020400000000000000" pitchFamily="18" charset="-128"/>
              <a:ea typeface="Adobe 仿宋 Std R" panose="02020400000000000000" pitchFamily="18" charset="-128"/>
            </a:endParaRPr>
          </a:p>
          <a:p>
            <a:pPr marL="0" indent="0">
              <a:spcBef>
                <a:spcPts val="1600"/>
              </a:spcBef>
              <a:buNone/>
            </a:pPr>
            <a:r>
              <a:rPr lang="zh-TW" altLang="en-US" sz="2800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無垢音樂創辦人</a:t>
            </a:r>
            <a:endParaRPr lang="en-US" altLang="zh-TW" sz="2800" dirty="0">
              <a:latin typeface="Adobe 仿宋 Std R" panose="02020400000000000000" pitchFamily="18" charset="-128"/>
              <a:ea typeface="Adobe 仿宋 Std R" panose="02020400000000000000" pitchFamily="18" charset="-128"/>
            </a:endParaRPr>
          </a:p>
          <a:p>
            <a:pPr rtl="0"/>
            <a:endParaRPr lang="zh-TW" altLang="en-US" sz="2400" b="0" dirty="0">
              <a:latin typeface="新細明體" panose="02020500000000000000" pitchFamily="18" charset="-120"/>
              <a:ea typeface="微軟正黑體" panose="020B0604030504040204" pitchFamily="34" charset="-120"/>
              <a:sym typeface="新細明體" panose="02020500000000000000" pitchFamily="18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F036D0F7-55D5-4F2F-99EF-BF7C12D53674}"/>
              </a:ext>
            </a:extLst>
          </p:cNvPr>
          <p:cNvSpPr txBox="1"/>
          <p:nvPr/>
        </p:nvSpPr>
        <p:spPr>
          <a:xfrm>
            <a:off x="4006180" y="2628776"/>
            <a:ext cx="604867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1600"/>
              </a:spcBef>
            </a:pPr>
            <a:r>
              <a:rPr lang="zh-TW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dobe 仿宋 Std R" panose="02020400000000000000" pitchFamily="18" charset="-128"/>
                <a:ea typeface="Adobe 仿宋 Std R" panose="02020400000000000000" pitchFamily="18" charset="-128"/>
              </a:rPr>
              <a:t>曾任：    </a:t>
            </a:r>
            <a:endParaRPr lang="en-US" altLang="zh-TW" sz="2800" dirty="0">
              <a:solidFill>
                <a:schemeClr val="tx1">
                  <a:lumMod val="65000"/>
                  <a:lumOff val="35000"/>
                </a:schemeClr>
              </a:solidFill>
              <a:latin typeface="Adobe 仿宋 Std R" panose="02020400000000000000" pitchFamily="18" charset="-128"/>
              <a:ea typeface="Adobe 仿宋 Std R" panose="02020400000000000000" pitchFamily="18" charset="-128"/>
            </a:endParaRPr>
          </a:p>
          <a:p>
            <a:pPr algn="r">
              <a:spcBef>
                <a:spcPts val="1600"/>
              </a:spcBef>
            </a:pPr>
            <a:r>
              <a:rPr lang="zh-TW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dobe 仿宋 Std R" panose="02020400000000000000" pitchFamily="18" charset="-128"/>
                <a:ea typeface="Adobe 仿宋 Std R" panose="02020400000000000000" pitchFamily="18" charset="-128"/>
              </a:rPr>
              <a:t>新竹高商扶少團第二屆團長                                 </a:t>
            </a:r>
            <a:endParaRPr lang="en-US" altLang="zh-TW" sz="2800" dirty="0">
              <a:solidFill>
                <a:schemeClr val="tx1">
                  <a:lumMod val="65000"/>
                  <a:lumOff val="35000"/>
                </a:schemeClr>
              </a:solidFill>
              <a:latin typeface="Adobe 仿宋 Std R" panose="02020400000000000000" pitchFamily="18" charset="-128"/>
              <a:ea typeface="Adobe 仿宋 Std R" panose="02020400000000000000" pitchFamily="18" charset="-128"/>
            </a:endParaRPr>
          </a:p>
          <a:p>
            <a:pPr lvl="0" algn="r">
              <a:spcBef>
                <a:spcPts val="1600"/>
              </a:spcBef>
            </a:pPr>
            <a:r>
              <a:rPr lang="en-US" altLang="zh-TW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dobe 仿宋 Std R" panose="02020400000000000000" pitchFamily="18" charset="-128"/>
                <a:ea typeface="Adobe 仿宋 Std R" panose="02020400000000000000" pitchFamily="18" charset="-128"/>
              </a:rPr>
              <a:t>D3501</a:t>
            </a:r>
            <a:r>
              <a:rPr lang="zh-TW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dobe 仿宋 Std R" panose="02020400000000000000" pitchFamily="18" charset="-128"/>
                <a:ea typeface="Adobe 仿宋 Std R" panose="02020400000000000000" pitchFamily="18" charset="-128"/>
              </a:rPr>
              <a:t>扶少團</a:t>
            </a:r>
            <a:r>
              <a:rPr lang="en-US" altLang="zh-TW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dobe 仿宋 Std R" panose="02020400000000000000" pitchFamily="18" charset="-128"/>
                <a:ea typeface="Adobe 仿宋 Std R" panose="02020400000000000000" pitchFamily="18" charset="-128"/>
              </a:rPr>
              <a:t>2017-18</a:t>
            </a:r>
            <a:r>
              <a:rPr lang="zh-TW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國際主委</a:t>
            </a:r>
          </a:p>
          <a:p>
            <a:pPr lvl="0" algn="r">
              <a:spcBef>
                <a:spcPts val="1600"/>
              </a:spcBef>
            </a:pPr>
            <a:r>
              <a:rPr lang="en-US" altLang="zh-TW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dobe 仿宋 Std R" panose="02020400000000000000" pitchFamily="18" charset="-128"/>
                <a:ea typeface="Adobe 仿宋 Std R" panose="02020400000000000000" pitchFamily="18" charset="-128"/>
              </a:rPr>
              <a:t>D3501</a:t>
            </a:r>
            <a:r>
              <a:rPr lang="zh-TW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dobe 仿宋 Std R" panose="02020400000000000000" pitchFamily="18" charset="-128"/>
                <a:ea typeface="Adobe 仿宋 Std R" panose="02020400000000000000" pitchFamily="18" charset="-128"/>
              </a:rPr>
              <a:t>第一屆扶少團幹部訓練負責人</a:t>
            </a:r>
          </a:p>
          <a:p>
            <a:pPr lvl="0" algn="r">
              <a:spcBef>
                <a:spcPts val="1600"/>
              </a:spcBef>
            </a:pPr>
            <a:r>
              <a:rPr lang="en-US" altLang="zh-TW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dobe 仿宋 Std R" panose="02020400000000000000" pitchFamily="18" charset="-128"/>
                <a:ea typeface="Adobe 仿宋 Std R" panose="02020400000000000000" pitchFamily="18" charset="-128"/>
              </a:rPr>
              <a:t>2018</a:t>
            </a:r>
            <a:r>
              <a:rPr lang="zh-TW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家扶夏令營特別助理兼隊輔長</a:t>
            </a:r>
            <a:endParaRPr lang="en-US" altLang="zh-TW" sz="2800" dirty="0">
              <a:solidFill>
                <a:schemeClr val="tx1">
                  <a:lumMod val="65000"/>
                  <a:lumOff val="35000"/>
                </a:schemeClr>
              </a:solidFill>
              <a:latin typeface="Adobe 仿宋 Std R" panose="02020400000000000000" pitchFamily="18" charset="-128"/>
              <a:ea typeface="Adobe 仿宋 Std R" panose="02020400000000000000" pitchFamily="18" charset="-128"/>
            </a:endParaRPr>
          </a:p>
          <a:p>
            <a:pPr lvl="0" algn="r">
              <a:spcBef>
                <a:spcPts val="1600"/>
              </a:spcBef>
            </a:pPr>
            <a:r>
              <a:rPr lang="zh-TW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dobe 仿宋 Std R" panose="02020400000000000000" pitchFamily="18" charset="-128"/>
                <a:ea typeface="Adobe 仿宋 Std R" panose="02020400000000000000" pitchFamily="18" charset="-128"/>
              </a:rPr>
              <a:t>新竹高商學聯會第一屆主席秘書</a:t>
            </a:r>
            <a:endParaRPr lang="en-US" altLang="zh-TW" sz="2800" dirty="0">
              <a:solidFill>
                <a:schemeClr val="tx1">
                  <a:lumMod val="65000"/>
                  <a:lumOff val="35000"/>
                </a:schemeClr>
              </a:solidFill>
              <a:latin typeface="Adobe 仿宋 Std R" panose="02020400000000000000" pitchFamily="18" charset="-128"/>
              <a:ea typeface="Adobe 仿宋 Std R" panose="02020400000000000000" pitchFamily="18" charset="-128"/>
            </a:endParaRPr>
          </a:p>
          <a:p>
            <a:pPr lvl="0" algn="r">
              <a:spcBef>
                <a:spcPts val="1600"/>
              </a:spcBef>
            </a:pPr>
            <a:r>
              <a:rPr lang="zh-TW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dobe 仿宋 Std R" panose="02020400000000000000" pitchFamily="18" charset="-128"/>
                <a:ea typeface="Adobe 仿宋 Std R" panose="02020400000000000000" pitchFamily="18" charset="-128"/>
              </a:rPr>
              <a:t>第三號奇蹟工作室執行長</a:t>
            </a:r>
          </a:p>
          <a:p>
            <a:pPr algn="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37231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zh-TW" altLang="en-US" sz="4800" dirty="0">
                <a:latin typeface="Castellar" panose="020A0402060406010301" pitchFamily="18" charset="0"/>
                <a:ea typeface="Adobe Myungjo Std M" panose="02020600000000000000" pitchFamily="18" charset="-128"/>
                <a:sym typeface="新細明體" panose="02020500000000000000" pitchFamily="18" charset="-120"/>
              </a:rPr>
              <a:t>  </a:t>
            </a:r>
            <a:r>
              <a:rPr lang="en-US" altLang="zh-TW" sz="4800" dirty="0">
                <a:latin typeface="Castellar" panose="020A0402060406010301" pitchFamily="18" charset="0"/>
                <a:ea typeface="Adobe Myungjo Std M" panose="02020600000000000000" pitchFamily="18" charset="-128"/>
                <a:sym typeface="新細明體" panose="02020500000000000000" pitchFamily="18" charset="-120"/>
              </a:rPr>
              <a:t>ROTARY</a:t>
            </a:r>
            <a:r>
              <a:rPr lang="zh-TW" altLang="en-US" sz="4800" dirty="0">
                <a:latin typeface="新細明體" panose="02020500000000000000" pitchFamily="18" charset="-120"/>
                <a:ea typeface="微軟正黑體" panose="020B0604030504040204" pitchFamily="34" charset="-120"/>
                <a:sym typeface="新細明體" panose="02020500000000000000" pitchFamily="18" charset="-120"/>
              </a:rPr>
              <a:t>四大考驗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95CB02E-2A96-4C1C-B8E5-2D4DB441D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1011" y="1916832"/>
            <a:ext cx="8686801" cy="4191000"/>
          </a:xfrm>
        </p:spPr>
        <p:txBody>
          <a:bodyPr/>
          <a:lstStyle/>
          <a:p>
            <a:pPr marL="45720" indent="0">
              <a:buNone/>
            </a:pPr>
            <a:r>
              <a:rPr lang="en-US" altLang="zh-TW" sz="3600" dirty="0"/>
              <a:t>1.</a:t>
            </a:r>
            <a:r>
              <a:rPr lang="zh-TW" altLang="en-US" sz="3600" dirty="0"/>
              <a:t>是否一切屬於真實？</a:t>
            </a:r>
          </a:p>
          <a:p>
            <a:pPr marL="45720" indent="0">
              <a:buNone/>
            </a:pPr>
            <a:r>
              <a:rPr lang="en-US" altLang="zh-TW" sz="3600" dirty="0"/>
              <a:t>2.</a:t>
            </a:r>
            <a:r>
              <a:rPr lang="zh-TW" altLang="en-US" sz="3600" dirty="0"/>
              <a:t>是否各方得到公平？</a:t>
            </a:r>
          </a:p>
          <a:p>
            <a:pPr marL="45720" indent="0">
              <a:buNone/>
            </a:pPr>
            <a:r>
              <a:rPr lang="en-US" altLang="zh-TW" sz="3600" dirty="0"/>
              <a:t>3.</a:t>
            </a:r>
            <a:r>
              <a:rPr lang="zh-TW" altLang="en-US" sz="3600" dirty="0"/>
              <a:t>能否促進親善友誼？</a:t>
            </a:r>
          </a:p>
          <a:p>
            <a:pPr marL="45720" indent="0">
              <a:buNone/>
            </a:pPr>
            <a:r>
              <a:rPr lang="en-US" altLang="zh-TW" sz="3600" dirty="0"/>
              <a:t>4.</a:t>
            </a:r>
            <a:r>
              <a:rPr lang="zh-TW" altLang="en-US" sz="3600" dirty="0"/>
              <a:t>能否兼顧彼此利益？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31719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zh-TW" altLang="en-US" sz="4800" dirty="0">
                <a:latin typeface="新細明體" panose="02020500000000000000" pitchFamily="18" charset="-120"/>
                <a:ea typeface="微軟正黑體" panose="020B0604030504040204" pitchFamily="34" charset="-120"/>
                <a:sym typeface="新細明體" panose="02020500000000000000" pitchFamily="18" charset="-120"/>
              </a:rPr>
              <a:t>領導與被領導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065212" y="1828800"/>
            <a:ext cx="8125544" cy="4912568"/>
          </a:xfrm>
        </p:spPr>
        <p:txBody>
          <a:bodyPr rtlCol="0">
            <a:normAutofit/>
          </a:bodyPr>
          <a:lstStyle/>
          <a:p>
            <a:pPr marL="45720" indent="0" rtl="0">
              <a:buNone/>
            </a:pPr>
            <a:r>
              <a:rPr lang="zh-TW" altLang="en-US" sz="3200" b="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問題</a:t>
            </a:r>
            <a:endParaRPr lang="en-US" altLang="zh-TW" sz="3200" b="0" dirty="0">
              <a:latin typeface="Adobe 仿宋 Std R" panose="02020400000000000000" pitchFamily="18" charset="-128"/>
              <a:ea typeface="Adobe 仿宋 Std R" panose="02020400000000000000" pitchFamily="18" charset="-128"/>
              <a:sym typeface="新細明體" panose="02020500000000000000" pitchFamily="18" charset="-120"/>
            </a:endParaRPr>
          </a:p>
          <a:p>
            <a:pPr marL="502920" indent="-457200" rtl="0">
              <a:buFont typeface="+mj-lt"/>
              <a:buAutoNum type="arabicPeriod"/>
            </a:pPr>
            <a:r>
              <a:rPr lang="zh-TW" altLang="en-US" sz="240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你覺得畫面中人物是領導者還是被領導 </a:t>
            </a:r>
            <a:r>
              <a:rPr lang="en-US" altLang="zh-TW" sz="240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?</a:t>
            </a:r>
            <a:r>
              <a:rPr lang="zh-TW" altLang="en-US" sz="240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 為什麼 </a:t>
            </a:r>
            <a:r>
              <a:rPr lang="en-US" altLang="zh-TW" sz="240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?</a:t>
            </a:r>
          </a:p>
          <a:p>
            <a:pPr marL="502920" indent="-457200" rtl="0">
              <a:buFont typeface="+mj-lt"/>
              <a:buAutoNum type="arabicPeriod"/>
            </a:pPr>
            <a:r>
              <a:rPr lang="zh-TW" altLang="en-US" sz="2400" b="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你喜不喜歡這樣的一個人 </a:t>
            </a:r>
            <a:r>
              <a:rPr lang="en-US" altLang="zh-TW" sz="2400" b="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?</a:t>
            </a:r>
          </a:p>
          <a:p>
            <a:pPr marL="502920" indent="-457200" rtl="0">
              <a:buFont typeface="+mj-lt"/>
              <a:buAutoNum type="arabicPeriod"/>
            </a:pPr>
            <a:r>
              <a:rPr lang="zh-TW" altLang="en-US" sz="2400" b="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你想成為他嗎 </a:t>
            </a:r>
            <a:r>
              <a:rPr lang="en-US" altLang="zh-TW" sz="2400" b="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?</a:t>
            </a:r>
            <a:r>
              <a:rPr lang="zh-TW" altLang="en-US" sz="2400" b="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 為什麼 </a:t>
            </a:r>
            <a:r>
              <a:rPr lang="en-US" altLang="zh-TW" sz="240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?</a:t>
            </a:r>
          </a:p>
          <a:p>
            <a:pPr marL="502920" indent="-457200" rtl="0">
              <a:buFont typeface="+mj-lt"/>
              <a:buAutoNum type="arabicPeriod"/>
            </a:pPr>
            <a:r>
              <a:rPr lang="zh-TW" altLang="en-US" sz="2400" b="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你有發現自己的角色嗎 </a:t>
            </a:r>
            <a:r>
              <a:rPr lang="en-US" altLang="zh-TW" sz="2400" b="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?</a:t>
            </a:r>
            <a:r>
              <a:rPr lang="zh-TW" altLang="en-US" sz="2400" b="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 </a:t>
            </a:r>
            <a:endParaRPr lang="en-US" altLang="zh-TW" sz="2400" b="0" dirty="0">
              <a:latin typeface="Adobe 仿宋 Std R" panose="02020400000000000000" pitchFamily="18" charset="-128"/>
              <a:ea typeface="Adobe 仿宋 Std R" panose="02020400000000000000" pitchFamily="18" charset="-128"/>
              <a:sym typeface="新細明體" panose="02020500000000000000" pitchFamily="18" charset="-120"/>
            </a:endParaRPr>
          </a:p>
          <a:p>
            <a:pPr marL="502920" indent="-457200" rtl="0">
              <a:buFont typeface="+mj-lt"/>
              <a:buAutoNum type="arabicPeriod"/>
            </a:pPr>
            <a:endParaRPr lang="en-US" altLang="zh-TW" sz="2400" dirty="0">
              <a:latin typeface="Adobe 仿宋 Std R" panose="02020400000000000000" pitchFamily="18" charset="-128"/>
              <a:ea typeface="Adobe 仿宋 Std R" panose="02020400000000000000" pitchFamily="18" charset="-128"/>
              <a:sym typeface="新細明體" panose="02020500000000000000" pitchFamily="18" charset="-120"/>
            </a:endParaRPr>
          </a:p>
          <a:p>
            <a:pPr marL="45720" indent="0" rtl="0">
              <a:buNone/>
            </a:pPr>
            <a:endParaRPr lang="en-US" altLang="zh-TW" sz="2400" b="0" dirty="0">
              <a:latin typeface="Adobe 仿宋 Std R" panose="02020400000000000000" pitchFamily="18" charset="-128"/>
              <a:ea typeface="Adobe 仿宋 Std R" panose="02020400000000000000" pitchFamily="18" charset="-128"/>
              <a:sym typeface="新細明體" panose="02020500000000000000" pitchFamily="18" charset="-120"/>
            </a:endParaRPr>
          </a:p>
          <a:p>
            <a:pPr marL="45720" indent="0" rtl="0">
              <a:buNone/>
            </a:pPr>
            <a:r>
              <a:rPr lang="zh-TW" altLang="en-US" sz="2400" b="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  <a:hlinkClick r:id="rId3"/>
              </a:rPr>
              <a:t>影片</a:t>
            </a:r>
            <a:endParaRPr lang="zh-TW" altLang="en-US" sz="2400" b="0" dirty="0">
              <a:latin typeface="Adobe 仿宋 Std R" panose="02020400000000000000" pitchFamily="18" charset="-128"/>
              <a:ea typeface="Adobe 仿宋 Std R" panose="02020400000000000000" pitchFamily="18" charset="-128"/>
              <a:sym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22267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標題 12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zh-TW" altLang="en-US" sz="480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秘書工作內容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half" idx="1"/>
          </p:nvPr>
        </p:nvSpPr>
        <p:spPr>
          <a:xfrm>
            <a:off x="549796" y="1974304"/>
            <a:ext cx="5040560" cy="4191000"/>
          </a:xfrm>
        </p:spPr>
        <p:txBody>
          <a:bodyPr rtlCol="0">
            <a:normAutofit/>
          </a:bodyPr>
          <a:lstStyle/>
          <a:p>
            <a:r>
              <a:rPr lang="zh-TW" altLang="en-US" sz="240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支援 </a:t>
            </a:r>
            <a:r>
              <a:rPr lang="en-US" altLang="zh-TW" sz="240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:</a:t>
            </a:r>
            <a:r>
              <a:rPr lang="zh-TW" altLang="en-US" sz="240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 全力協助團隊</a:t>
            </a:r>
            <a:endParaRPr lang="en-US" altLang="zh-TW" sz="2400" dirty="0">
              <a:latin typeface="Adobe 仿宋 Std R" panose="02020400000000000000" pitchFamily="18" charset="-128"/>
              <a:ea typeface="Adobe 仿宋 Std R" panose="02020400000000000000" pitchFamily="18" charset="-128"/>
              <a:sym typeface="新細明體" panose="02020500000000000000" pitchFamily="18" charset="-120"/>
            </a:endParaRPr>
          </a:p>
          <a:p>
            <a:r>
              <a:rPr lang="zh-TW" altLang="en-US" sz="2400" b="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監督 </a:t>
            </a:r>
            <a:r>
              <a:rPr lang="en-US" altLang="zh-TW" sz="2400" b="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:</a:t>
            </a:r>
            <a:r>
              <a:rPr lang="zh-TW" altLang="en-US" sz="2400" b="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 確認團隊目標的合理與正當</a:t>
            </a:r>
            <a:endParaRPr lang="en-US" altLang="zh-TW" sz="2400" dirty="0">
              <a:latin typeface="Adobe 仿宋 Std R" panose="02020400000000000000" pitchFamily="18" charset="-128"/>
              <a:ea typeface="Adobe 仿宋 Std R" panose="02020400000000000000" pitchFamily="18" charset="-128"/>
              <a:sym typeface="新細明體" panose="02020500000000000000" pitchFamily="18" charset="-120"/>
            </a:endParaRPr>
          </a:p>
          <a:p>
            <a:r>
              <a:rPr lang="zh-TW" altLang="en-US" sz="240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諫言 </a:t>
            </a:r>
            <a:r>
              <a:rPr lang="en-US" altLang="zh-TW" sz="240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:</a:t>
            </a:r>
            <a:r>
              <a:rPr lang="zh-TW" altLang="en-US" sz="240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 勇於提出修正意見</a:t>
            </a:r>
            <a:endParaRPr lang="en-US" altLang="zh-TW" sz="2400" b="0" dirty="0">
              <a:latin typeface="Adobe 仿宋 Std R" panose="02020400000000000000" pitchFamily="18" charset="-128"/>
              <a:ea typeface="Adobe 仿宋 Std R" panose="02020400000000000000" pitchFamily="18" charset="-128"/>
              <a:sym typeface="新細明體" panose="02020500000000000000" pitchFamily="18" charset="-120"/>
            </a:endParaRPr>
          </a:p>
          <a:p>
            <a:r>
              <a:rPr lang="zh-TW" altLang="en-US" sz="2400" b="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統整 </a:t>
            </a:r>
            <a:r>
              <a:rPr lang="en-US" altLang="zh-TW" sz="2400" b="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:</a:t>
            </a:r>
            <a:r>
              <a:rPr lang="zh-TW" altLang="en-US" sz="2400" b="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 做為團隊之間的溝通橋樑</a:t>
            </a:r>
          </a:p>
        </p:txBody>
      </p:sp>
      <p:graphicFrame>
        <p:nvGraphicFramePr>
          <p:cNvPr id="8" name="內容預留位置 7" descr="顯示某個群組中 4 個工作之間的關係的星形循環圖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21179802"/>
              </p:ext>
            </p:extLst>
          </p:nvPr>
        </p:nvGraphicFramePr>
        <p:xfrm>
          <a:off x="5464175" y="1828800"/>
          <a:ext cx="4252913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1088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zh-TW" altLang="en-US" sz="480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如何做好秘書工作</a:t>
            </a:r>
            <a:endParaRPr lang="en-US" altLang="zh-TW" sz="4800" dirty="0">
              <a:latin typeface="Adobe 仿宋 Std R" panose="02020400000000000000" pitchFamily="18" charset="-128"/>
              <a:ea typeface="Adobe 仿宋 Std R" panose="02020400000000000000" pitchFamily="18" charset="-128"/>
              <a:sym typeface="新細明體" panose="02020500000000000000" pitchFamily="18" charset="-120"/>
            </a:endParaRP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2289349" y="3212976"/>
            <a:ext cx="6829399" cy="685801"/>
          </a:xfrm>
        </p:spPr>
        <p:txBody>
          <a:bodyPr rtlCol="0">
            <a:normAutofit/>
          </a:bodyPr>
          <a:lstStyle/>
          <a:p>
            <a:pPr algn="ctr" rtl="0"/>
            <a:r>
              <a:rPr lang="zh-TW" altLang="en-US" sz="3200" b="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找到需要，滿足需要</a:t>
            </a:r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8686700" y="372120"/>
            <a:ext cx="4251960" cy="685801"/>
          </a:xfrm>
        </p:spPr>
        <p:txBody>
          <a:bodyPr rtlCol="0"/>
          <a:lstStyle/>
          <a:p>
            <a:pPr rtl="0"/>
            <a:endParaRPr lang="zh-TW" altLang="en-US" b="0" dirty="0">
              <a:latin typeface="+mj-ea"/>
              <a:ea typeface="+mj-ea"/>
              <a:sym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3189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zh-TW" altLang="en-US" sz="480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如何營運一個社團組織 </a:t>
            </a:r>
            <a:r>
              <a:rPr lang="en-US" altLang="zh-TW" sz="480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?</a:t>
            </a:r>
          </a:p>
        </p:txBody>
      </p:sp>
      <p:graphicFrame>
        <p:nvGraphicFramePr>
          <p:cNvPr id="3" name="資料庫圖表 2">
            <a:extLst>
              <a:ext uri="{FF2B5EF4-FFF2-40B4-BE49-F238E27FC236}">
                <a16:creationId xmlns:a16="http://schemas.microsoft.com/office/drawing/2014/main" id="{F0E61CB0-A96A-4D85-B477-E0D4B56473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25762499"/>
              </p:ext>
            </p:extLst>
          </p:nvPr>
        </p:nvGraphicFramePr>
        <p:xfrm>
          <a:off x="1413892" y="1396120"/>
          <a:ext cx="8125883" cy="5417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89064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7868" y="176808"/>
            <a:ext cx="9565703" cy="1524000"/>
          </a:xfrm>
        </p:spPr>
        <p:txBody>
          <a:bodyPr rtlCol="0">
            <a:normAutofit/>
          </a:bodyPr>
          <a:lstStyle/>
          <a:p>
            <a:pPr rtl="0"/>
            <a:r>
              <a:rPr lang="zh-TW" altLang="en-US" sz="4800" dirty="0">
                <a:latin typeface="Adobe 仿宋 Std R" panose="02020400000000000000" pitchFamily="18" charset="-128"/>
                <a:ea typeface="Adobe 仿宋 Std R" panose="02020400000000000000" pitchFamily="18" charset="-128"/>
                <a:sym typeface="新細明體" panose="02020500000000000000" pitchFamily="18" charset="-120"/>
              </a:rPr>
              <a:t>團隊組成要素</a:t>
            </a:r>
            <a:endParaRPr lang="en-US" altLang="zh-TW" sz="4800" dirty="0">
              <a:latin typeface="Adobe 仿宋 Std R" panose="02020400000000000000" pitchFamily="18" charset="-128"/>
              <a:ea typeface="Adobe 仿宋 Std R" panose="02020400000000000000" pitchFamily="18" charset="-128"/>
              <a:sym typeface="新細明體" panose="02020500000000000000" pitchFamily="18" charset="-120"/>
            </a:endParaRPr>
          </a:p>
        </p:txBody>
      </p:sp>
      <p:graphicFrame>
        <p:nvGraphicFramePr>
          <p:cNvPr id="5" name="資料庫圖表 4">
            <a:extLst>
              <a:ext uri="{FF2B5EF4-FFF2-40B4-BE49-F238E27FC236}">
                <a16:creationId xmlns:a16="http://schemas.microsoft.com/office/drawing/2014/main" id="{0CE1584D-B648-4D0A-9663-58C156E92E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37834360"/>
              </p:ext>
            </p:extLst>
          </p:nvPr>
        </p:nvGraphicFramePr>
        <p:xfrm>
          <a:off x="1425254" y="692696"/>
          <a:ext cx="9289032" cy="5705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24210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dirty="0">
                <a:latin typeface="+mj-ea"/>
                <a:sym typeface="新細明體" panose="02020500000000000000" pitchFamily="18" charset="-120"/>
              </a:rPr>
              <a:t>結語</a:t>
            </a:r>
            <a:endParaRPr lang="en-US" altLang="zh-TW" dirty="0">
              <a:latin typeface="+mj-ea"/>
              <a:sym typeface="新細明體" panose="02020500000000000000" pitchFamily="18" charset="-120"/>
            </a:endParaRPr>
          </a:p>
        </p:txBody>
      </p:sp>
      <p:pic>
        <p:nvPicPr>
          <p:cNvPr id="10" name="圖片 9">
            <a:extLst>
              <a:ext uri="{FF2B5EF4-FFF2-40B4-BE49-F238E27FC236}">
                <a16:creationId xmlns:a16="http://schemas.microsoft.com/office/drawing/2014/main" id="{469897BD-F032-4831-A2B0-46B02D6361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0641" y="5517232"/>
            <a:ext cx="6128184" cy="1340768"/>
          </a:xfrm>
          <a:prstGeom prst="rect">
            <a:avLst/>
          </a:prstGeom>
        </p:spPr>
      </p:pic>
      <p:sp>
        <p:nvSpPr>
          <p:cNvPr id="3" name="文字方塊 2">
            <a:extLst>
              <a:ext uri="{FF2B5EF4-FFF2-40B4-BE49-F238E27FC236}">
                <a16:creationId xmlns:a16="http://schemas.microsoft.com/office/drawing/2014/main" id="{3177179D-DE2F-4EE7-B2DC-15D8D1742B3C}"/>
              </a:ext>
            </a:extLst>
          </p:cNvPr>
          <p:cNvSpPr txBox="1"/>
          <p:nvPr/>
        </p:nvSpPr>
        <p:spPr>
          <a:xfrm>
            <a:off x="1989956" y="2916233"/>
            <a:ext cx="8496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投入越多，收穫越大</a:t>
            </a:r>
          </a:p>
        </p:txBody>
      </p:sp>
    </p:spTree>
    <p:extLst>
      <p:ext uri="{BB962C8B-B14F-4D97-AF65-F5344CB8AC3E}">
        <p14:creationId xmlns:p14="http://schemas.microsoft.com/office/powerpoint/2010/main" val="2600559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商務對比 16x9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5870162_TF02895266.potx" id="{E7A2D77C-90CA-4818-B0E1-7532CEA4E47A}" vid="{756E39B5-6AF3-456E-ABD3-FE8E7DEA79F9}"/>
    </a:ext>
  </a:extLst>
</a:theme>
</file>

<file path=ppt/theme/theme2.xml><?xml version="1.0" encoding="utf-8"?>
<a:theme xmlns:a="http://schemas.openxmlformats.org/drawingml/2006/main" name="Office 佈景主題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02F2BE50-DDB3-465B-A26E-975A276D436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C80FAF7-F941-4D3E-A3C3-283A611079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9220E13-D325-4A9E-AA7A-0D1409275EB9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40262f94-9f35-4ac3-9a90-690165a166b7"/>
    <ds:schemaRef ds:uri="a4f35948-e619-41b3-aa29-22878b09cfd2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商務對比簡報 (寬螢幕)</Template>
  <TotalTime>578</TotalTime>
  <Words>250</Words>
  <Application>Microsoft Office PowerPoint</Application>
  <PresentationFormat>自訂</PresentationFormat>
  <Paragraphs>60</Paragraphs>
  <Slides>9</Slides>
  <Notes>9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8" baseType="lpstr">
      <vt:lpstr>Adobe 仿宋 Std R</vt:lpstr>
      <vt:lpstr>Adobe 宋体 Std L</vt:lpstr>
      <vt:lpstr>微軟正黑體</vt:lpstr>
      <vt:lpstr>新細明體</vt:lpstr>
      <vt:lpstr>Arial</vt:lpstr>
      <vt:lpstr>Bookman Old Style</vt:lpstr>
      <vt:lpstr>Castellar</vt:lpstr>
      <vt:lpstr>Franklin Gothic Medium</vt:lpstr>
      <vt:lpstr>商務對比 16x9</vt:lpstr>
      <vt:lpstr>D3501扶少團 幹部訓練講習</vt:lpstr>
      <vt:lpstr>自我介紹</vt:lpstr>
      <vt:lpstr>  ROTARY四大考驗</vt:lpstr>
      <vt:lpstr>領導與被領導</vt:lpstr>
      <vt:lpstr>秘書工作內容</vt:lpstr>
      <vt:lpstr>如何做好秘書工作</vt:lpstr>
      <vt:lpstr>如何營運一個社團組織 ?</vt:lpstr>
      <vt:lpstr>團隊組成要素</vt:lpstr>
      <vt:lpstr>結語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D3501扶少團 幹部訓練講習</dc:title>
  <dc:creator>唯希 林</dc:creator>
  <cp:lastModifiedBy>唯希 林</cp:lastModifiedBy>
  <cp:revision>19</cp:revision>
  <dcterms:created xsi:type="dcterms:W3CDTF">2018-12-10T16:50:45Z</dcterms:created>
  <dcterms:modified xsi:type="dcterms:W3CDTF">2018-12-17T16:00:01Z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